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0"/>
  </p:notesMasterIdLst>
  <p:sldIdLst>
    <p:sldId id="268" r:id="rId2"/>
    <p:sldId id="269" r:id="rId3"/>
    <p:sldId id="270" r:id="rId4"/>
    <p:sldId id="271" r:id="rId5"/>
    <p:sldId id="272" r:id="rId6"/>
    <p:sldId id="273" r:id="rId7"/>
    <p:sldId id="266" r:id="rId8"/>
    <p:sldId id="263" r:id="rId9"/>
  </p:sldIdLst>
  <p:sldSz cx="18288000" cy="10287000"/>
  <p:notesSz cx="6858000" cy="9144000"/>
  <p:embeddedFontLst>
    <p:embeddedFont>
      <p:font typeface="Calibri" panose="020F0502020204030204" pitchFamily="34" charset="0"/>
      <p:regular r:id="rId11"/>
      <p:bold r:id="rId12"/>
      <p:italic r:id="rId13"/>
      <p:boldItalic r:id="rId14"/>
    </p:embeddedFont>
    <p:embeddedFont>
      <p:font typeface="Source Sans 3" panose="020B0303030403020204" pitchFamily="34" charset="0"/>
      <p:regular r:id="rId15"/>
      <p:bold r:id="rId16"/>
      <p:italic r:id="rId17"/>
      <p:boldItalic r:id="rId18"/>
    </p:embeddedFont>
    <p:embeddedFont>
      <p:font typeface="Source Sans 3 Bold" panose="020B0303030403020204" pitchFamily="34" charset="0"/>
      <p:bold r:id="rId19"/>
    </p:embeddedFont>
    <p:embeddedFont>
      <p:font typeface="Source Sans 3 Light" panose="020B0303030403020204" pitchFamily="34" charset="0"/>
      <p:regular r:id="rId20"/>
      <p:italic r:id="rId21"/>
    </p:embeddedFont>
    <p:embeddedFont>
      <p:font typeface="Source Sans 3 Ultra-Bold" panose="020B0604020202020204" charset="0"/>
      <p:regular r:id="rId22"/>
    </p:embeddedFont>
    <p:embeddedFont>
      <p:font typeface="Source Sans Pro" panose="020B0503030403020204" pitchFamily="34" charset="0"/>
      <p:regular r:id="rId23"/>
      <p:bold r:id="rId24"/>
      <p:italic r:id="rId25"/>
      <p:boldItalic r:id="rId26"/>
    </p:embeddedFont>
    <p:embeddedFont>
      <p:font typeface="Source Sans Pro Black" panose="020B0803030403020204" pitchFamily="34" charset="0"/>
      <p:bold r:id="rId27"/>
      <p:boldItalic r:id="rId28"/>
    </p:embeddedFont>
    <p:embeddedFont>
      <p:font typeface="Source Sans Pro Bold" panose="020B0703030403020204" charset="0"/>
      <p:regular r:id="rId2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86868"/>
    <a:srgbClr val="00707F"/>
    <a:srgbClr val="3AA748"/>
    <a:srgbClr val="E3F1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CFD8BE7-A34F-4093-97E1-A14312E52A3D}" v="15" dt="2023-10-02T11:24:49.45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52135" autoAdjust="0"/>
  </p:normalViewPr>
  <p:slideViewPr>
    <p:cSldViewPr>
      <p:cViewPr varScale="1">
        <p:scale>
          <a:sx n="29" d="100"/>
          <a:sy n="29" d="100"/>
        </p:scale>
        <p:origin x="2194" y="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font" Target="fonts/font8.fntdata"/><Relationship Id="rId26" Type="http://schemas.openxmlformats.org/officeDocument/2006/relationships/font" Target="fonts/font16.fntdata"/><Relationship Id="rId3" Type="http://schemas.openxmlformats.org/officeDocument/2006/relationships/slide" Target="slides/slide2.xml"/><Relationship Id="rId21" Type="http://schemas.openxmlformats.org/officeDocument/2006/relationships/font" Target="fonts/font11.fntdata"/><Relationship Id="rId34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font" Target="fonts/font7.fntdata"/><Relationship Id="rId25" Type="http://schemas.openxmlformats.org/officeDocument/2006/relationships/font" Target="fonts/font15.fntdata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6.fntdata"/><Relationship Id="rId20" Type="http://schemas.openxmlformats.org/officeDocument/2006/relationships/font" Target="fonts/font10.fntdata"/><Relationship Id="rId29" Type="http://schemas.openxmlformats.org/officeDocument/2006/relationships/font" Target="fonts/font1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24" Type="http://schemas.openxmlformats.org/officeDocument/2006/relationships/font" Target="fonts/font14.fntdata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font" Target="fonts/font5.fntdata"/><Relationship Id="rId23" Type="http://schemas.openxmlformats.org/officeDocument/2006/relationships/font" Target="fonts/font13.fntdata"/><Relationship Id="rId28" Type="http://schemas.openxmlformats.org/officeDocument/2006/relationships/font" Target="fonts/font18.fntdata"/><Relationship Id="rId10" Type="http://schemas.openxmlformats.org/officeDocument/2006/relationships/notesMaster" Target="notesMasters/notesMaster1.xml"/><Relationship Id="rId19" Type="http://schemas.openxmlformats.org/officeDocument/2006/relationships/font" Target="fonts/font9.fntdata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Relationship Id="rId22" Type="http://schemas.openxmlformats.org/officeDocument/2006/relationships/font" Target="fonts/font12.fntdata"/><Relationship Id="rId27" Type="http://schemas.openxmlformats.org/officeDocument/2006/relationships/font" Target="fonts/font17.fntdata"/><Relationship Id="rId30" Type="http://schemas.openxmlformats.org/officeDocument/2006/relationships/presProps" Target="presProps.xml"/><Relationship Id="rId35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aura Germain" userId="1e3e2aab7d17b040" providerId="LiveId" clId="{C16F7252-D639-45A2-951A-2E07988477AB}"/>
    <pc:docChg chg="undo custSel addSld delSld modSld sldOrd modMainMaster">
      <pc:chgData name="Laura Germain" userId="1e3e2aab7d17b040" providerId="LiveId" clId="{C16F7252-D639-45A2-951A-2E07988477AB}" dt="2023-09-14T12:11:26.042" v="401" actId="20577"/>
      <pc:docMkLst>
        <pc:docMk/>
      </pc:docMkLst>
      <pc:sldChg chg="addSp delSp modSp mod setBg modNotesTx">
        <pc:chgData name="Laura Germain" userId="1e3e2aab7d17b040" providerId="LiveId" clId="{C16F7252-D639-45A2-951A-2E07988477AB}" dt="2023-09-14T12:11:26.042" v="401" actId="20577"/>
        <pc:sldMkLst>
          <pc:docMk/>
          <pc:sldMk cId="0" sldId="256"/>
        </pc:sldMkLst>
        <pc:spChg chg="mod">
          <ac:chgData name="Laura Germain" userId="1e3e2aab7d17b040" providerId="LiveId" clId="{C16F7252-D639-45A2-951A-2E07988477AB}" dt="2023-09-14T10:06:14.766" v="75" actId="14100"/>
          <ac:spMkLst>
            <pc:docMk/>
            <pc:sldMk cId="0" sldId="256"/>
            <ac:spMk id="3" creationId="{00000000-0000-0000-0000-000000000000}"/>
          </ac:spMkLst>
        </pc:spChg>
        <pc:spChg chg="mod">
          <ac:chgData name="Laura Germain" userId="1e3e2aab7d17b040" providerId="LiveId" clId="{C16F7252-D639-45A2-951A-2E07988477AB}" dt="2023-09-14T11:17:31.204" v="161" actId="1076"/>
          <ac:spMkLst>
            <pc:docMk/>
            <pc:sldMk cId="0" sldId="256"/>
            <ac:spMk id="32" creationId="{00000000-0000-0000-0000-000000000000}"/>
          </ac:spMkLst>
        </pc:spChg>
        <pc:spChg chg="mod">
          <ac:chgData name="Laura Germain" userId="1e3e2aab7d17b040" providerId="LiveId" clId="{C16F7252-D639-45A2-951A-2E07988477AB}" dt="2023-09-14T11:17:26.747" v="160" actId="1076"/>
          <ac:spMkLst>
            <pc:docMk/>
            <pc:sldMk cId="0" sldId="256"/>
            <ac:spMk id="33" creationId="{00000000-0000-0000-0000-000000000000}"/>
          </ac:spMkLst>
        </pc:spChg>
        <pc:spChg chg="mod">
          <ac:chgData name="Laura Germain" userId="1e3e2aab7d17b040" providerId="LiveId" clId="{C16F7252-D639-45A2-951A-2E07988477AB}" dt="2023-09-14T10:05:57.475" v="70"/>
          <ac:spMkLst>
            <pc:docMk/>
            <pc:sldMk cId="0" sldId="256"/>
            <ac:spMk id="35" creationId="{0A3E3D59-8B3C-6A00-5A0A-47CA2D648F16}"/>
          </ac:spMkLst>
        </pc:spChg>
        <pc:spChg chg="mod">
          <ac:chgData name="Laura Germain" userId="1e3e2aab7d17b040" providerId="LiveId" clId="{C16F7252-D639-45A2-951A-2E07988477AB}" dt="2023-09-14T10:05:57.475" v="70"/>
          <ac:spMkLst>
            <pc:docMk/>
            <pc:sldMk cId="0" sldId="256"/>
            <ac:spMk id="36" creationId="{4441E12A-8E7C-5437-3286-ABFF7EDB8FBF}"/>
          </ac:spMkLst>
        </pc:spChg>
        <pc:spChg chg="add del">
          <ac:chgData name="Laura Germain" userId="1e3e2aab7d17b040" providerId="LiveId" clId="{C16F7252-D639-45A2-951A-2E07988477AB}" dt="2023-09-14T12:04:21.602" v="210" actId="22"/>
          <ac:spMkLst>
            <pc:docMk/>
            <pc:sldMk cId="0" sldId="256"/>
            <ac:spMk id="38" creationId="{77B0AA76-44DB-9D16-C9ED-F3233C4FD6E3}"/>
          </ac:spMkLst>
        </pc:spChg>
        <pc:grpChg chg="mod">
          <ac:chgData name="Laura Germain" userId="1e3e2aab7d17b040" providerId="LiveId" clId="{C16F7252-D639-45A2-951A-2E07988477AB}" dt="2023-09-14T10:05:55.342" v="69" actId="14100"/>
          <ac:grpSpMkLst>
            <pc:docMk/>
            <pc:sldMk cId="0" sldId="256"/>
            <ac:grpSpMk id="10" creationId="{00000000-0000-0000-0000-000000000000}"/>
          </ac:grpSpMkLst>
        </pc:grpChg>
        <pc:grpChg chg="add mod ord">
          <ac:chgData name="Laura Germain" userId="1e3e2aab7d17b040" providerId="LiveId" clId="{C16F7252-D639-45A2-951A-2E07988477AB}" dt="2023-09-14T10:06:28.565" v="78" actId="14100"/>
          <ac:grpSpMkLst>
            <pc:docMk/>
            <pc:sldMk cId="0" sldId="256"/>
            <ac:grpSpMk id="34" creationId="{DC49F271-C448-3586-A68C-5E706C8C7A2F}"/>
          </ac:grpSpMkLst>
        </pc:grpChg>
      </pc:sldChg>
      <pc:sldChg chg="setBg modNotesTx">
        <pc:chgData name="Laura Germain" userId="1e3e2aab7d17b040" providerId="LiveId" clId="{C16F7252-D639-45A2-951A-2E07988477AB}" dt="2023-09-14T12:04:32.492" v="212"/>
        <pc:sldMkLst>
          <pc:docMk/>
          <pc:sldMk cId="0" sldId="257"/>
        </pc:sldMkLst>
      </pc:sldChg>
      <pc:sldChg chg="delSp del mod setBg">
        <pc:chgData name="Laura Germain" userId="1e3e2aab7d17b040" providerId="LiveId" clId="{C16F7252-D639-45A2-951A-2E07988477AB}" dt="2023-09-14T11:32:58.077" v="166" actId="47"/>
        <pc:sldMkLst>
          <pc:docMk/>
          <pc:sldMk cId="0" sldId="258"/>
        </pc:sldMkLst>
        <pc:spChg chg="del">
          <ac:chgData name="Laura Germain" userId="1e3e2aab7d17b040" providerId="LiveId" clId="{C16F7252-D639-45A2-951A-2E07988477AB}" dt="2023-09-14T10:09:30.687" v="85" actId="21"/>
          <ac:spMkLst>
            <pc:docMk/>
            <pc:sldMk cId="0" sldId="258"/>
            <ac:spMk id="6" creationId="{00000000-0000-0000-0000-000000000000}"/>
          </ac:spMkLst>
        </pc:spChg>
        <pc:grpChg chg="del">
          <ac:chgData name="Laura Germain" userId="1e3e2aab7d17b040" providerId="LiveId" clId="{C16F7252-D639-45A2-951A-2E07988477AB}" dt="2023-09-14T10:09:30.687" v="85" actId="21"/>
          <ac:grpSpMkLst>
            <pc:docMk/>
            <pc:sldMk cId="0" sldId="258"/>
            <ac:grpSpMk id="3" creationId="{00000000-0000-0000-0000-000000000000}"/>
          </ac:grpSpMkLst>
        </pc:grpChg>
      </pc:sldChg>
      <pc:sldChg chg="addSp modSp mod setBg modNotesTx">
        <pc:chgData name="Laura Germain" userId="1e3e2aab7d17b040" providerId="LiveId" clId="{C16F7252-D639-45A2-951A-2E07988477AB}" dt="2023-09-14T12:09:07.662" v="286" actId="1076"/>
        <pc:sldMkLst>
          <pc:docMk/>
          <pc:sldMk cId="0" sldId="259"/>
        </pc:sldMkLst>
        <pc:spChg chg="mod">
          <ac:chgData name="Laura Germain" userId="1e3e2aab7d17b040" providerId="LiveId" clId="{C16F7252-D639-45A2-951A-2E07988477AB}" dt="2023-09-14T12:08:46.997" v="279" actId="14100"/>
          <ac:spMkLst>
            <pc:docMk/>
            <pc:sldMk cId="0" sldId="259"/>
            <ac:spMk id="21" creationId="{00000000-0000-0000-0000-000000000000}"/>
          </ac:spMkLst>
        </pc:spChg>
        <pc:spChg chg="mod">
          <ac:chgData name="Laura Germain" userId="1e3e2aab7d17b040" providerId="LiveId" clId="{C16F7252-D639-45A2-951A-2E07988477AB}" dt="2023-09-14T12:08:50.265" v="280" actId="14100"/>
          <ac:spMkLst>
            <pc:docMk/>
            <pc:sldMk cId="0" sldId="259"/>
            <ac:spMk id="22" creationId="{00000000-0000-0000-0000-000000000000}"/>
          </ac:spMkLst>
        </pc:spChg>
        <pc:spChg chg="mod">
          <ac:chgData name="Laura Germain" userId="1e3e2aab7d17b040" providerId="LiveId" clId="{C16F7252-D639-45A2-951A-2E07988477AB}" dt="2023-09-14T12:08:36.440" v="277" actId="1076"/>
          <ac:spMkLst>
            <pc:docMk/>
            <pc:sldMk cId="0" sldId="259"/>
            <ac:spMk id="23" creationId="{00000000-0000-0000-0000-000000000000}"/>
          </ac:spMkLst>
        </pc:spChg>
        <pc:spChg chg="mod">
          <ac:chgData name="Laura Germain" userId="1e3e2aab7d17b040" providerId="LiveId" clId="{C16F7252-D639-45A2-951A-2E07988477AB}" dt="2023-09-14T12:08:41.902" v="278" actId="207"/>
          <ac:spMkLst>
            <pc:docMk/>
            <pc:sldMk cId="0" sldId="259"/>
            <ac:spMk id="24" creationId="{00000000-0000-0000-0000-000000000000}"/>
          </ac:spMkLst>
        </pc:spChg>
        <pc:spChg chg="mod">
          <ac:chgData name="Laura Germain" userId="1e3e2aab7d17b040" providerId="LiveId" clId="{C16F7252-D639-45A2-951A-2E07988477AB}" dt="2023-09-13T14:07:51.392" v="4" actId="14100"/>
          <ac:spMkLst>
            <pc:docMk/>
            <pc:sldMk cId="0" sldId="259"/>
            <ac:spMk id="45" creationId="{00000000-0000-0000-0000-000000000000}"/>
          </ac:spMkLst>
        </pc:spChg>
        <pc:spChg chg="mod">
          <ac:chgData name="Laura Germain" userId="1e3e2aab7d17b040" providerId="LiveId" clId="{C16F7252-D639-45A2-951A-2E07988477AB}" dt="2023-09-13T14:07:48.288" v="3" actId="14100"/>
          <ac:spMkLst>
            <pc:docMk/>
            <pc:sldMk cId="0" sldId="259"/>
            <ac:spMk id="46" creationId="{00000000-0000-0000-0000-000000000000}"/>
          </ac:spMkLst>
        </pc:spChg>
        <pc:spChg chg="mod">
          <ac:chgData name="Laura Germain" userId="1e3e2aab7d17b040" providerId="LiveId" clId="{C16F7252-D639-45A2-951A-2E07988477AB}" dt="2023-09-14T12:07:51.624" v="250" actId="1076"/>
          <ac:spMkLst>
            <pc:docMk/>
            <pc:sldMk cId="0" sldId="259"/>
            <ac:spMk id="47" creationId="{00000000-0000-0000-0000-000000000000}"/>
          </ac:spMkLst>
        </pc:spChg>
        <pc:spChg chg="mod">
          <ac:chgData name="Laura Germain" userId="1e3e2aab7d17b040" providerId="LiveId" clId="{C16F7252-D639-45A2-951A-2E07988477AB}" dt="2023-09-14T12:08:53.592" v="281" actId="14100"/>
          <ac:spMkLst>
            <pc:docMk/>
            <pc:sldMk cId="0" sldId="259"/>
            <ac:spMk id="48" creationId="{00000000-0000-0000-0000-000000000000}"/>
          </ac:spMkLst>
        </pc:spChg>
        <pc:spChg chg="mod">
          <ac:chgData name="Laura Germain" userId="1e3e2aab7d17b040" providerId="LiveId" clId="{C16F7252-D639-45A2-951A-2E07988477AB}" dt="2023-09-14T12:09:07.662" v="286" actId="1076"/>
          <ac:spMkLst>
            <pc:docMk/>
            <pc:sldMk cId="0" sldId="259"/>
            <ac:spMk id="67" creationId="{00000000-0000-0000-0000-000000000000}"/>
          </ac:spMkLst>
        </pc:spChg>
        <pc:spChg chg="add mod">
          <ac:chgData name="Laura Germain" userId="1e3e2aab7d17b040" providerId="LiveId" clId="{C16F7252-D639-45A2-951A-2E07988477AB}" dt="2023-09-14T12:09:06.144" v="285" actId="1076"/>
          <ac:spMkLst>
            <pc:docMk/>
            <pc:sldMk cId="0" sldId="259"/>
            <ac:spMk id="68" creationId="{79074AC8-5CD7-7012-91FD-D3B81E2FEF8B}"/>
          </ac:spMkLst>
        </pc:spChg>
      </pc:sldChg>
      <pc:sldChg chg="setBg modNotesTx">
        <pc:chgData name="Laura Germain" userId="1e3e2aab7d17b040" providerId="LiveId" clId="{C16F7252-D639-45A2-951A-2E07988477AB}" dt="2023-09-14T12:09:31.025" v="287"/>
        <pc:sldMkLst>
          <pc:docMk/>
          <pc:sldMk cId="0" sldId="260"/>
        </pc:sldMkLst>
      </pc:sldChg>
      <pc:sldChg chg="delSp modSp mod setBg modNotesTx">
        <pc:chgData name="Laura Germain" userId="1e3e2aab7d17b040" providerId="LiveId" clId="{C16F7252-D639-45A2-951A-2E07988477AB}" dt="2023-09-14T12:10:16.309" v="369" actId="113"/>
        <pc:sldMkLst>
          <pc:docMk/>
          <pc:sldMk cId="0" sldId="261"/>
        </pc:sldMkLst>
        <pc:spChg chg="mod topLvl">
          <ac:chgData name="Laura Germain" userId="1e3e2aab7d17b040" providerId="LiveId" clId="{C16F7252-D639-45A2-951A-2E07988477AB}" dt="2023-09-14T10:02:23.167" v="24" actId="165"/>
          <ac:spMkLst>
            <pc:docMk/>
            <pc:sldMk cId="0" sldId="261"/>
            <ac:spMk id="20" creationId="{00000000-0000-0000-0000-000000000000}"/>
          </ac:spMkLst>
        </pc:spChg>
        <pc:spChg chg="mod topLvl">
          <ac:chgData name="Laura Germain" userId="1e3e2aab7d17b040" providerId="LiveId" clId="{C16F7252-D639-45A2-951A-2E07988477AB}" dt="2023-09-14T10:02:23.167" v="24" actId="165"/>
          <ac:spMkLst>
            <pc:docMk/>
            <pc:sldMk cId="0" sldId="261"/>
            <ac:spMk id="21" creationId="{00000000-0000-0000-0000-000000000000}"/>
          </ac:spMkLst>
        </pc:spChg>
        <pc:spChg chg="mod topLvl">
          <ac:chgData name="Laura Germain" userId="1e3e2aab7d17b040" providerId="LiveId" clId="{C16F7252-D639-45A2-951A-2E07988477AB}" dt="2023-09-14T10:02:23.167" v="24" actId="165"/>
          <ac:spMkLst>
            <pc:docMk/>
            <pc:sldMk cId="0" sldId="261"/>
            <ac:spMk id="22" creationId="{00000000-0000-0000-0000-000000000000}"/>
          </ac:spMkLst>
        </pc:spChg>
        <pc:spChg chg="mod">
          <ac:chgData name="Laura Germain" userId="1e3e2aab7d17b040" providerId="LiveId" clId="{C16F7252-D639-45A2-951A-2E07988477AB}" dt="2023-09-14T10:02:23.167" v="24" actId="165"/>
          <ac:spMkLst>
            <pc:docMk/>
            <pc:sldMk cId="0" sldId="261"/>
            <ac:spMk id="24" creationId="{00000000-0000-0000-0000-000000000000}"/>
          </ac:spMkLst>
        </pc:spChg>
        <pc:spChg chg="mod">
          <ac:chgData name="Laura Germain" userId="1e3e2aab7d17b040" providerId="LiveId" clId="{C16F7252-D639-45A2-951A-2E07988477AB}" dt="2023-09-14T10:02:23.167" v="24" actId="165"/>
          <ac:spMkLst>
            <pc:docMk/>
            <pc:sldMk cId="0" sldId="261"/>
            <ac:spMk id="25" creationId="{00000000-0000-0000-0000-000000000000}"/>
          </ac:spMkLst>
        </pc:spChg>
        <pc:spChg chg="mod topLvl">
          <ac:chgData name="Laura Germain" userId="1e3e2aab7d17b040" providerId="LiveId" clId="{C16F7252-D639-45A2-951A-2E07988477AB}" dt="2023-09-14T11:33:48.772" v="169" actId="20577"/>
          <ac:spMkLst>
            <pc:docMk/>
            <pc:sldMk cId="0" sldId="261"/>
            <ac:spMk id="26" creationId="{00000000-0000-0000-0000-000000000000}"/>
          </ac:spMkLst>
        </pc:spChg>
        <pc:spChg chg="mod">
          <ac:chgData name="Laura Germain" userId="1e3e2aab7d17b040" providerId="LiveId" clId="{C16F7252-D639-45A2-951A-2E07988477AB}" dt="2023-09-14T10:01:28.972" v="8" actId="20577"/>
          <ac:spMkLst>
            <pc:docMk/>
            <pc:sldMk cId="0" sldId="261"/>
            <ac:spMk id="32" creationId="{00000000-0000-0000-0000-000000000000}"/>
          </ac:spMkLst>
        </pc:spChg>
        <pc:grpChg chg="del">
          <ac:chgData name="Laura Germain" userId="1e3e2aab7d17b040" providerId="LiveId" clId="{C16F7252-D639-45A2-951A-2E07988477AB}" dt="2023-09-14T10:02:23.167" v="24" actId="165"/>
          <ac:grpSpMkLst>
            <pc:docMk/>
            <pc:sldMk cId="0" sldId="261"/>
            <ac:grpSpMk id="19" creationId="{00000000-0000-0000-0000-000000000000}"/>
          </ac:grpSpMkLst>
        </pc:grpChg>
        <pc:grpChg chg="mod topLvl">
          <ac:chgData name="Laura Germain" userId="1e3e2aab7d17b040" providerId="LiveId" clId="{C16F7252-D639-45A2-951A-2E07988477AB}" dt="2023-09-14T11:33:28.860" v="168" actId="14100"/>
          <ac:grpSpMkLst>
            <pc:docMk/>
            <pc:sldMk cId="0" sldId="261"/>
            <ac:grpSpMk id="23" creationId="{00000000-0000-0000-0000-000000000000}"/>
          </ac:grpSpMkLst>
        </pc:grpChg>
      </pc:sldChg>
      <pc:sldChg chg="addSp modSp del mod setBg">
        <pc:chgData name="Laura Germain" userId="1e3e2aab7d17b040" providerId="LiveId" clId="{C16F7252-D639-45A2-951A-2E07988477AB}" dt="2023-09-14T11:48:43.204" v="179" actId="47"/>
        <pc:sldMkLst>
          <pc:docMk/>
          <pc:sldMk cId="0" sldId="262"/>
        </pc:sldMkLst>
        <pc:spChg chg="mod">
          <ac:chgData name="Laura Germain" userId="1e3e2aab7d17b040" providerId="LiveId" clId="{C16F7252-D639-45A2-951A-2E07988477AB}" dt="2023-09-14T10:04:33.938" v="58" actId="1076"/>
          <ac:spMkLst>
            <pc:docMk/>
            <pc:sldMk cId="0" sldId="262"/>
            <ac:spMk id="35" creationId="{00000000-0000-0000-0000-000000000000}"/>
          </ac:spMkLst>
        </pc:spChg>
        <pc:spChg chg="mod">
          <ac:chgData name="Laura Germain" userId="1e3e2aab7d17b040" providerId="LiveId" clId="{C16F7252-D639-45A2-951A-2E07988477AB}" dt="2023-09-13T13:44:18.313" v="1" actId="20577"/>
          <ac:spMkLst>
            <pc:docMk/>
            <pc:sldMk cId="0" sldId="262"/>
            <ac:spMk id="36" creationId="{00000000-0000-0000-0000-000000000000}"/>
          </ac:spMkLst>
        </pc:spChg>
        <pc:spChg chg="add mod">
          <ac:chgData name="Laura Germain" userId="1e3e2aab7d17b040" providerId="LiveId" clId="{C16F7252-D639-45A2-951A-2E07988477AB}" dt="2023-09-14T11:46:42.594" v="177" actId="21"/>
          <ac:spMkLst>
            <pc:docMk/>
            <pc:sldMk cId="0" sldId="262"/>
            <ac:spMk id="54" creationId="{7B320C9A-B7D7-5126-5AE9-0C78C534AB25}"/>
          </ac:spMkLst>
        </pc:spChg>
      </pc:sldChg>
      <pc:sldChg chg="del setBg">
        <pc:chgData name="Laura Germain" userId="1e3e2aab7d17b040" providerId="LiveId" clId="{C16F7252-D639-45A2-951A-2E07988477AB}" dt="2023-09-14T11:49:35.381" v="180" actId="47"/>
        <pc:sldMkLst>
          <pc:docMk/>
          <pc:sldMk cId="772275808" sldId="263"/>
        </pc:sldMkLst>
      </pc:sldChg>
      <pc:sldChg chg="modSp add mod">
        <pc:chgData name="Laura Germain" userId="1e3e2aab7d17b040" providerId="LiveId" clId="{C16F7252-D639-45A2-951A-2E07988477AB}" dt="2023-09-14T10:05:32.144" v="63" actId="1076"/>
        <pc:sldMkLst>
          <pc:docMk/>
          <pc:sldMk cId="329156101" sldId="264"/>
        </pc:sldMkLst>
        <pc:picChg chg="mod">
          <ac:chgData name="Laura Germain" userId="1e3e2aab7d17b040" providerId="LiveId" clId="{C16F7252-D639-45A2-951A-2E07988477AB}" dt="2023-09-14T10:05:32.144" v="63" actId="1076"/>
          <ac:picMkLst>
            <pc:docMk/>
            <pc:sldMk cId="329156101" sldId="264"/>
            <ac:picMk id="7" creationId="{2526868C-B09D-364B-02C6-81EC3D19FEE1}"/>
          </ac:picMkLst>
        </pc:picChg>
        <pc:picChg chg="mod">
          <ac:chgData name="Laura Germain" userId="1e3e2aab7d17b040" providerId="LiveId" clId="{C16F7252-D639-45A2-951A-2E07988477AB}" dt="2023-09-14T10:05:30.040" v="62" actId="1076"/>
          <ac:picMkLst>
            <pc:docMk/>
            <pc:sldMk cId="329156101" sldId="264"/>
            <ac:picMk id="13" creationId="{3A13C8F4-A15F-2402-B723-FD7A7AB246BE}"/>
          </ac:picMkLst>
        </pc:picChg>
      </pc:sldChg>
      <pc:sldChg chg="addSp delSp modSp add mod setBg modNotesTx">
        <pc:chgData name="Laura Germain" userId="1e3e2aab7d17b040" providerId="LiveId" clId="{C16F7252-D639-45A2-951A-2E07988477AB}" dt="2023-09-14T12:07:04.930" v="242" actId="20577"/>
        <pc:sldMkLst>
          <pc:docMk/>
          <pc:sldMk cId="0" sldId="265"/>
        </pc:sldMkLst>
        <pc:spChg chg="mod">
          <ac:chgData name="Laura Germain" userId="1e3e2aab7d17b040" providerId="LiveId" clId="{C16F7252-D639-45A2-951A-2E07988477AB}" dt="2023-09-14T11:16:44.006" v="153" actId="1076"/>
          <ac:spMkLst>
            <pc:docMk/>
            <pc:sldMk cId="0" sldId="265"/>
            <ac:spMk id="2" creationId="{00000000-0000-0000-0000-000000000000}"/>
          </ac:spMkLst>
        </pc:spChg>
        <pc:spChg chg="mod">
          <ac:chgData name="Laura Germain" userId="1e3e2aab7d17b040" providerId="LiveId" clId="{C16F7252-D639-45A2-951A-2E07988477AB}" dt="2023-09-14T11:16:03.605" v="145" actId="164"/>
          <ac:spMkLst>
            <pc:docMk/>
            <pc:sldMk cId="0" sldId="265"/>
            <ac:spMk id="3" creationId="{00000000-0000-0000-0000-000000000000}"/>
          </ac:spMkLst>
        </pc:spChg>
        <pc:spChg chg="mod">
          <ac:chgData name="Laura Germain" userId="1e3e2aab7d17b040" providerId="LiveId" clId="{C16F7252-D639-45A2-951A-2E07988477AB}" dt="2023-09-14T11:16:03.605" v="145" actId="164"/>
          <ac:spMkLst>
            <pc:docMk/>
            <pc:sldMk cId="0" sldId="265"/>
            <ac:spMk id="4" creationId="{00000000-0000-0000-0000-000000000000}"/>
          </ac:spMkLst>
        </pc:spChg>
        <pc:spChg chg="mod">
          <ac:chgData name="Laura Germain" userId="1e3e2aab7d17b040" providerId="LiveId" clId="{C16F7252-D639-45A2-951A-2E07988477AB}" dt="2023-09-14T11:16:44.006" v="153" actId="1076"/>
          <ac:spMkLst>
            <pc:docMk/>
            <pc:sldMk cId="0" sldId="265"/>
            <ac:spMk id="5" creationId="{00000000-0000-0000-0000-000000000000}"/>
          </ac:spMkLst>
        </pc:spChg>
        <pc:spChg chg="mod">
          <ac:chgData name="Laura Germain" userId="1e3e2aab7d17b040" providerId="LiveId" clId="{C16F7252-D639-45A2-951A-2E07988477AB}" dt="2023-09-14T11:16:44.006" v="153" actId="1076"/>
          <ac:spMkLst>
            <pc:docMk/>
            <pc:sldMk cId="0" sldId="265"/>
            <ac:spMk id="6" creationId="{00000000-0000-0000-0000-000000000000}"/>
          </ac:spMkLst>
        </pc:spChg>
        <pc:spChg chg="mod">
          <ac:chgData name="Laura Germain" userId="1e3e2aab7d17b040" providerId="LiveId" clId="{C16F7252-D639-45A2-951A-2E07988477AB}" dt="2023-09-14T11:13:15.036" v="128" actId="1582"/>
          <ac:spMkLst>
            <pc:docMk/>
            <pc:sldMk cId="0" sldId="265"/>
            <ac:spMk id="8" creationId="{00000000-0000-0000-0000-000000000000}"/>
          </ac:spMkLst>
        </pc:spChg>
        <pc:spChg chg="mod">
          <ac:chgData name="Laura Germain" userId="1e3e2aab7d17b040" providerId="LiveId" clId="{C16F7252-D639-45A2-951A-2E07988477AB}" dt="2023-09-14T11:13:15.036" v="128" actId="1582"/>
          <ac:spMkLst>
            <pc:docMk/>
            <pc:sldMk cId="0" sldId="265"/>
            <ac:spMk id="9" creationId="{00000000-0000-0000-0000-000000000000}"/>
          </ac:spMkLst>
        </pc:spChg>
        <pc:spChg chg="mod">
          <ac:chgData name="Laura Germain" userId="1e3e2aab7d17b040" providerId="LiveId" clId="{C16F7252-D639-45A2-951A-2E07988477AB}" dt="2023-09-14T11:14:31.791" v="140" actId="1076"/>
          <ac:spMkLst>
            <pc:docMk/>
            <pc:sldMk cId="0" sldId="265"/>
            <ac:spMk id="10" creationId="{00000000-0000-0000-0000-000000000000}"/>
          </ac:spMkLst>
        </pc:spChg>
        <pc:spChg chg="mod">
          <ac:chgData name="Laura Germain" userId="1e3e2aab7d17b040" providerId="LiveId" clId="{C16F7252-D639-45A2-951A-2E07988477AB}" dt="2023-09-14T11:16:57.540" v="158" actId="207"/>
          <ac:spMkLst>
            <pc:docMk/>
            <pc:sldMk cId="0" sldId="265"/>
            <ac:spMk id="11" creationId="{00000000-0000-0000-0000-000000000000}"/>
          </ac:spMkLst>
        </pc:spChg>
        <pc:spChg chg="mod">
          <ac:chgData name="Laura Germain" userId="1e3e2aab7d17b040" providerId="LiveId" clId="{C16F7252-D639-45A2-951A-2E07988477AB}" dt="2023-09-14T11:17:06.682" v="159" actId="207"/>
          <ac:spMkLst>
            <pc:docMk/>
            <pc:sldMk cId="0" sldId="265"/>
            <ac:spMk id="12" creationId="{00000000-0000-0000-0000-000000000000}"/>
          </ac:spMkLst>
        </pc:spChg>
        <pc:spChg chg="mod">
          <ac:chgData name="Laura Germain" userId="1e3e2aab7d17b040" providerId="LiveId" clId="{C16F7252-D639-45A2-951A-2E07988477AB}" dt="2023-09-14T10:09:09.297" v="82" actId="1076"/>
          <ac:spMkLst>
            <pc:docMk/>
            <pc:sldMk cId="0" sldId="265"/>
            <ac:spMk id="13" creationId="{00000000-0000-0000-0000-000000000000}"/>
          </ac:spMkLst>
        </pc:spChg>
        <pc:spChg chg="mod">
          <ac:chgData name="Laura Germain" userId="1e3e2aab7d17b040" providerId="LiveId" clId="{C16F7252-D639-45A2-951A-2E07988477AB}" dt="2023-09-14T11:16:03.605" v="145" actId="164"/>
          <ac:spMkLst>
            <pc:docMk/>
            <pc:sldMk cId="0" sldId="265"/>
            <ac:spMk id="14" creationId="{00000000-0000-0000-0000-000000000000}"/>
          </ac:spMkLst>
        </pc:spChg>
        <pc:spChg chg="mod">
          <ac:chgData name="Laura Germain" userId="1e3e2aab7d17b040" providerId="LiveId" clId="{C16F7252-D639-45A2-951A-2E07988477AB}" dt="2023-09-14T11:16:03.605" v="145" actId="164"/>
          <ac:spMkLst>
            <pc:docMk/>
            <pc:sldMk cId="0" sldId="265"/>
            <ac:spMk id="15" creationId="{00000000-0000-0000-0000-000000000000}"/>
          </ac:spMkLst>
        </pc:spChg>
        <pc:spChg chg="mod">
          <ac:chgData name="Laura Germain" userId="1e3e2aab7d17b040" providerId="LiveId" clId="{C16F7252-D639-45A2-951A-2E07988477AB}" dt="2023-09-14T11:32:53.587" v="165" actId="20577"/>
          <ac:spMkLst>
            <pc:docMk/>
            <pc:sldMk cId="0" sldId="265"/>
            <ac:spMk id="16" creationId="{00000000-0000-0000-0000-000000000000}"/>
          </ac:spMkLst>
        </pc:spChg>
        <pc:spChg chg="mod">
          <ac:chgData name="Laura Germain" userId="1e3e2aab7d17b040" providerId="LiveId" clId="{C16F7252-D639-45A2-951A-2E07988477AB}" dt="2023-09-14T10:09:32.502" v="86"/>
          <ac:spMkLst>
            <pc:docMk/>
            <pc:sldMk cId="0" sldId="265"/>
            <ac:spMk id="18" creationId="{B70CAEDC-9BEE-EC5F-7172-0E93A8F07587}"/>
          </ac:spMkLst>
        </pc:spChg>
        <pc:spChg chg="mod">
          <ac:chgData name="Laura Germain" userId="1e3e2aab7d17b040" providerId="LiveId" clId="{C16F7252-D639-45A2-951A-2E07988477AB}" dt="2023-09-14T10:09:32.502" v="86"/>
          <ac:spMkLst>
            <pc:docMk/>
            <pc:sldMk cId="0" sldId="265"/>
            <ac:spMk id="19" creationId="{B9603CBA-6A8E-87C4-53EE-913CA253C014}"/>
          </ac:spMkLst>
        </pc:spChg>
        <pc:spChg chg="add del mod">
          <ac:chgData name="Laura Germain" userId="1e3e2aab7d17b040" providerId="LiveId" clId="{C16F7252-D639-45A2-951A-2E07988477AB}" dt="2023-09-14T10:10:39.877" v="110" actId="478"/>
          <ac:spMkLst>
            <pc:docMk/>
            <pc:sldMk cId="0" sldId="265"/>
            <ac:spMk id="20" creationId="{4717AF73-E510-C2F9-EAD1-C89C8E741C94}"/>
          </ac:spMkLst>
        </pc:spChg>
        <pc:grpChg chg="del mod">
          <ac:chgData name="Laura Germain" userId="1e3e2aab7d17b040" providerId="LiveId" clId="{C16F7252-D639-45A2-951A-2E07988477AB}" dt="2023-09-14T11:13:32.809" v="130" actId="478"/>
          <ac:grpSpMkLst>
            <pc:docMk/>
            <pc:sldMk cId="0" sldId="265"/>
            <ac:grpSpMk id="7" creationId="{00000000-0000-0000-0000-000000000000}"/>
          </ac:grpSpMkLst>
        </pc:grpChg>
        <pc:grpChg chg="add del mod">
          <ac:chgData name="Laura Germain" userId="1e3e2aab7d17b040" providerId="LiveId" clId="{C16F7252-D639-45A2-951A-2E07988477AB}" dt="2023-09-14T10:09:41.703" v="91" actId="478"/>
          <ac:grpSpMkLst>
            <pc:docMk/>
            <pc:sldMk cId="0" sldId="265"/>
            <ac:grpSpMk id="17" creationId="{1017AD80-5606-2D48-A772-A0409B7D246C}"/>
          </ac:grpSpMkLst>
        </pc:grpChg>
        <pc:grpChg chg="add mod">
          <ac:chgData name="Laura Germain" userId="1e3e2aab7d17b040" providerId="LiveId" clId="{C16F7252-D639-45A2-951A-2E07988477AB}" dt="2023-09-14T11:16:10.018" v="147" actId="12788"/>
          <ac:grpSpMkLst>
            <pc:docMk/>
            <pc:sldMk cId="0" sldId="265"/>
            <ac:grpSpMk id="21" creationId="{78D2909A-144B-235B-AD5E-487137B58B9A}"/>
          </ac:grpSpMkLst>
        </pc:grpChg>
      </pc:sldChg>
      <pc:sldChg chg="addSp delSp modSp add mod setBg modNotesTx">
        <pc:chgData name="Laura Germain" userId="1e3e2aab7d17b040" providerId="LiveId" clId="{C16F7252-D639-45A2-951A-2E07988477AB}" dt="2023-09-14T12:10:35.699" v="380"/>
        <pc:sldMkLst>
          <pc:docMk/>
          <pc:sldMk cId="0" sldId="266"/>
        </pc:sldMkLst>
        <pc:spChg chg="mod">
          <ac:chgData name="Laura Germain" userId="1e3e2aab7d17b040" providerId="LiveId" clId="{C16F7252-D639-45A2-951A-2E07988477AB}" dt="2023-09-14T12:02:25.204" v="204" actId="14100"/>
          <ac:spMkLst>
            <pc:docMk/>
            <pc:sldMk cId="0" sldId="266"/>
            <ac:spMk id="35" creationId="{00000000-0000-0000-0000-000000000000}"/>
          </ac:spMkLst>
        </pc:spChg>
        <pc:spChg chg="add del mod">
          <ac:chgData name="Laura Germain" userId="1e3e2aab7d17b040" providerId="LiveId" clId="{C16F7252-D639-45A2-951A-2E07988477AB}" dt="2023-09-14T11:50:35.858" v="195" actId="478"/>
          <ac:spMkLst>
            <pc:docMk/>
            <pc:sldMk cId="0" sldId="266"/>
            <ac:spMk id="50" creationId="{00000000-0000-0000-0000-000000000000}"/>
          </ac:spMkLst>
        </pc:spChg>
        <pc:spChg chg="add mod">
          <ac:chgData name="Laura Germain" userId="1e3e2aab7d17b040" providerId="LiveId" clId="{C16F7252-D639-45A2-951A-2E07988477AB}" dt="2023-09-14T12:02:31.731" v="208" actId="1076"/>
          <ac:spMkLst>
            <pc:docMk/>
            <pc:sldMk cId="0" sldId="266"/>
            <ac:spMk id="50" creationId="{CB8E3704-E1E6-A9F5-8D7F-9AC661825BE4}"/>
          </ac:spMkLst>
        </pc:spChg>
        <pc:cxnChg chg="add mod">
          <ac:chgData name="Laura Germain" userId="1e3e2aab7d17b040" providerId="LiveId" clId="{C16F7252-D639-45A2-951A-2E07988477AB}" dt="2023-09-14T11:50:50.269" v="200" actId="14100"/>
          <ac:cxnSpMkLst>
            <pc:docMk/>
            <pc:sldMk cId="0" sldId="266"/>
            <ac:cxnSpMk id="62" creationId="{2B949D5D-82BD-7573-B25B-4B0989405D5C}"/>
          </ac:cxnSpMkLst>
        </pc:cxnChg>
      </pc:sldChg>
      <pc:sldChg chg="add ord setBg">
        <pc:chgData name="Laura Germain" userId="1e3e2aab7d17b040" providerId="LiveId" clId="{C16F7252-D639-45A2-951A-2E07988477AB}" dt="2023-09-14T11:49:37.318" v="183"/>
        <pc:sldMkLst>
          <pc:docMk/>
          <pc:sldMk cId="0" sldId="267"/>
        </pc:sldMkLst>
      </pc:sldChg>
      <pc:sldMasterChg chg="setBg modSldLayout">
        <pc:chgData name="Laura Germain" userId="1e3e2aab7d17b040" providerId="LiveId" clId="{C16F7252-D639-45A2-951A-2E07988477AB}" dt="2023-09-14T10:05:21.666" v="61"/>
        <pc:sldMasterMkLst>
          <pc:docMk/>
          <pc:sldMasterMk cId="0" sldId="2147483648"/>
        </pc:sldMasterMkLst>
        <pc:sldLayoutChg chg="setBg">
          <pc:chgData name="Laura Germain" userId="1e3e2aab7d17b040" providerId="LiveId" clId="{C16F7252-D639-45A2-951A-2E07988477AB}" dt="2023-09-14T10:05:21.666" v="61"/>
          <pc:sldLayoutMkLst>
            <pc:docMk/>
            <pc:sldMasterMk cId="0" sldId="2147483648"/>
            <pc:sldLayoutMk cId="0" sldId="2147483649"/>
          </pc:sldLayoutMkLst>
        </pc:sldLayoutChg>
        <pc:sldLayoutChg chg="setBg">
          <pc:chgData name="Laura Germain" userId="1e3e2aab7d17b040" providerId="LiveId" clId="{C16F7252-D639-45A2-951A-2E07988477AB}" dt="2023-09-14T10:05:21.666" v="61"/>
          <pc:sldLayoutMkLst>
            <pc:docMk/>
            <pc:sldMasterMk cId="0" sldId="2147483648"/>
            <pc:sldLayoutMk cId="0" sldId="2147483650"/>
          </pc:sldLayoutMkLst>
        </pc:sldLayoutChg>
        <pc:sldLayoutChg chg="setBg">
          <pc:chgData name="Laura Germain" userId="1e3e2aab7d17b040" providerId="LiveId" clId="{C16F7252-D639-45A2-951A-2E07988477AB}" dt="2023-09-14T10:05:21.666" v="61"/>
          <pc:sldLayoutMkLst>
            <pc:docMk/>
            <pc:sldMasterMk cId="0" sldId="2147483648"/>
            <pc:sldLayoutMk cId="0" sldId="2147483651"/>
          </pc:sldLayoutMkLst>
        </pc:sldLayoutChg>
        <pc:sldLayoutChg chg="setBg">
          <pc:chgData name="Laura Germain" userId="1e3e2aab7d17b040" providerId="LiveId" clId="{C16F7252-D639-45A2-951A-2E07988477AB}" dt="2023-09-14T10:05:21.666" v="61"/>
          <pc:sldLayoutMkLst>
            <pc:docMk/>
            <pc:sldMasterMk cId="0" sldId="2147483648"/>
            <pc:sldLayoutMk cId="0" sldId="2147483652"/>
          </pc:sldLayoutMkLst>
        </pc:sldLayoutChg>
        <pc:sldLayoutChg chg="setBg">
          <pc:chgData name="Laura Germain" userId="1e3e2aab7d17b040" providerId="LiveId" clId="{C16F7252-D639-45A2-951A-2E07988477AB}" dt="2023-09-14T10:05:21.666" v="61"/>
          <pc:sldLayoutMkLst>
            <pc:docMk/>
            <pc:sldMasterMk cId="0" sldId="2147483648"/>
            <pc:sldLayoutMk cId="0" sldId="2147483653"/>
          </pc:sldLayoutMkLst>
        </pc:sldLayoutChg>
        <pc:sldLayoutChg chg="setBg">
          <pc:chgData name="Laura Germain" userId="1e3e2aab7d17b040" providerId="LiveId" clId="{C16F7252-D639-45A2-951A-2E07988477AB}" dt="2023-09-14T10:05:21.666" v="61"/>
          <pc:sldLayoutMkLst>
            <pc:docMk/>
            <pc:sldMasterMk cId="0" sldId="2147483648"/>
            <pc:sldLayoutMk cId="0" sldId="2147483654"/>
          </pc:sldLayoutMkLst>
        </pc:sldLayoutChg>
        <pc:sldLayoutChg chg="setBg">
          <pc:chgData name="Laura Germain" userId="1e3e2aab7d17b040" providerId="LiveId" clId="{C16F7252-D639-45A2-951A-2E07988477AB}" dt="2023-09-14T10:05:21.666" v="61"/>
          <pc:sldLayoutMkLst>
            <pc:docMk/>
            <pc:sldMasterMk cId="0" sldId="2147483648"/>
            <pc:sldLayoutMk cId="0" sldId="2147483655"/>
          </pc:sldLayoutMkLst>
        </pc:sldLayoutChg>
        <pc:sldLayoutChg chg="setBg">
          <pc:chgData name="Laura Germain" userId="1e3e2aab7d17b040" providerId="LiveId" clId="{C16F7252-D639-45A2-951A-2E07988477AB}" dt="2023-09-14T10:05:21.666" v="61"/>
          <pc:sldLayoutMkLst>
            <pc:docMk/>
            <pc:sldMasterMk cId="0" sldId="2147483648"/>
            <pc:sldLayoutMk cId="0" sldId="2147483656"/>
          </pc:sldLayoutMkLst>
        </pc:sldLayoutChg>
        <pc:sldLayoutChg chg="setBg">
          <pc:chgData name="Laura Germain" userId="1e3e2aab7d17b040" providerId="LiveId" clId="{C16F7252-D639-45A2-951A-2E07988477AB}" dt="2023-09-14T10:05:21.666" v="61"/>
          <pc:sldLayoutMkLst>
            <pc:docMk/>
            <pc:sldMasterMk cId="0" sldId="2147483648"/>
            <pc:sldLayoutMk cId="0" sldId="2147483657"/>
          </pc:sldLayoutMkLst>
        </pc:sldLayoutChg>
        <pc:sldLayoutChg chg="setBg">
          <pc:chgData name="Laura Germain" userId="1e3e2aab7d17b040" providerId="LiveId" clId="{C16F7252-D639-45A2-951A-2E07988477AB}" dt="2023-09-14T10:05:21.666" v="61"/>
          <pc:sldLayoutMkLst>
            <pc:docMk/>
            <pc:sldMasterMk cId="0" sldId="2147483648"/>
            <pc:sldLayoutMk cId="0" sldId="2147483658"/>
          </pc:sldLayoutMkLst>
        </pc:sldLayoutChg>
        <pc:sldLayoutChg chg="setBg">
          <pc:chgData name="Laura Germain" userId="1e3e2aab7d17b040" providerId="LiveId" clId="{C16F7252-D639-45A2-951A-2E07988477AB}" dt="2023-09-14T10:05:21.666" v="61"/>
          <pc:sldLayoutMkLst>
            <pc:docMk/>
            <pc:sldMasterMk cId="0" sldId="2147483648"/>
            <pc:sldLayoutMk cId="0" sldId="2147483659"/>
          </pc:sldLayoutMkLst>
        </pc:sldLayoutChg>
      </pc:sldMasterChg>
    </pc:docChg>
  </pc:docChgLst>
  <pc:docChgLst>
    <pc:chgData name="Laura Germain" userId="1e3e2aab7d17b040" providerId="LiveId" clId="{5CFD8BE7-A34F-4093-97E1-A14312E52A3D}"/>
    <pc:docChg chg="undo custSel addSld delSld modSld">
      <pc:chgData name="Laura Germain" userId="1e3e2aab7d17b040" providerId="LiveId" clId="{5CFD8BE7-A34F-4093-97E1-A14312E52A3D}" dt="2023-10-02T11:25:50.346" v="898" actId="20577"/>
      <pc:docMkLst>
        <pc:docMk/>
      </pc:docMkLst>
      <pc:sldChg chg="del modNotesTx">
        <pc:chgData name="Laura Germain" userId="1e3e2aab7d17b040" providerId="LiveId" clId="{5CFD8BE7-A34F-4093-97E1-A14312E52A3D}" dt="2023-09-29T09:07:07.091" v="50" actId="47"/>
        <pc:sldMkLst>
          <pc:docMk/>
          <pc:sldMk cId="0" sldId="256"/>
        </pc:sldMkLst>
      </pc:sldChg>
      <pc:sldChg chg="delSp modSp del mod">
        <pc:chgData name="Laura Germain" userId="1e3e2aab7d17b040" providerId="LiveId" clId="{5CFD8BE7-A34F-4093-97E1-A14312E52A3D}" dt="2023-09-29T09:09:10.591" v="174" actId="47"/>
        <pc:sldMkLst>
          <pc:docMk/>
          <pc:sldMk cId="0" sldId="257"/>
        </pc:sldMkLst>
        <pc:spChg chg="del">
          <ac:chgData name="Laura Germain" userId="1e3e2aab7d17b040" providerId="LiveId" clId="{5CFD8BE7-A34F-4093-97E1-A14312E52A3D}" dt="2023-09-29T09:09:02.137" v="171" actId="478"/>
          <ac:spMkLst>
            <pc:docMk/>
            <pc:sldMk cId="0" sldId="257"/>
            <ac:spMk id="4" creationId="{00000000-0000-0000-0000-000000000000}"/>
          </ac:spMkLst>
        </pc:spChg>
        <pc:spChg chg="mod">
          <ac:chgData name="Laura Germain" userId="1e3e2aab7d17b040" providerId="LiveId" clId="{5CFD8BE7-A34F-4093-97E1-A14312E52A3D}" dt="2023-09-29T09:09:02.952" v="172" actId="6549"/>
          <ac:spMkLst>
            <pc:docMk/>
            <pc:sldMk cId="0" sldId="257"/>
            <ac:spMk id="11" creationId="{00000000-0000-0000-0000-000000000000}"/>
          </ac:spMkLst>
        </pc:spChg>
      </pc:sldChg>
      <pc:sldChg chg="addSp modSp del">
        <pc:chgData name="Laura Germain" userId="1e3e2aab7d17b040" providerId="LiveId" clId="{5CFD8BE7-A34F-4093-97E1-A14312E52A3D}" dt="2023-09-29T09:13:38.372" v="516" actId="47"/>
        <pc:sldMkLst>
          <pc:docMk/>
          <pc:sldMk cId="0" sldId="259"/>
        </pc:sldMkLst>
        <pc:spChg chg="mod">
          <ac:chgData name="Laura Germain" userId="1e3e2aab7d17b040" providerId="LiveId" clId="{5CFD8BE7-A34F-4093-97E1-A14312E52A3D}" dt="2023-09-29T09:13:25.642" v="514"/>
          <ac:spMkLst>
            <pc:docMk/>
            <pc:sldMk cId="0" sldId="259"/>
            <ac:spMk id="73" creationId="{AE25509A-975B-0A6D-CDC4-C08E14772BCE}"/>
          </ac:spMkLst>
        </pc:spChg>
        <pc:spChg chg="mod">
          <ac:chgData name="Laura Germain" userId="1e3e2aab7d17b040" providerId="LiveId" clId="{5CFD8BE7-A34F-4093-97E1-A14312E52A3D}" dt="2023-09-29T09:13:25.642" v="514"/>
          <ac:spMkLst>
            <pc:docMk/>
            <pc:sldMk cId="0" sldId="259"/>
            <ac:spMk id="74" creationId="{85C0429A-F491-CBC9-25E7-DC5036C3C23C}"/>
          </ac:spMkLst>
        </pc:spChg>
        <pc:spChg chg="mod">
          <ac:chgData name="Laura Germain" userId="1e3e2aab7d17b040" providerId="LiveId" clId="{5CFD8BE7-A34F-4093-97E1-A14312E52A3D}" dt="2023-09-29T09:13:25.642" v="514"/>
          <ac:spMkLst>
            <pc:docMk/>
            <pc:sldMk cId="0" sldId="259"/>
            <ac:spMk id="75" creationId="{C193297C-C51A-C8F0-71E2-EE3C7D7435F0}"/>
          </ac:spMkLst>
        </pc:spChg>
        <pc:spChg chg="mod">
          <ac:chgData name="Laura Germain" userId="1e3e2aab7d17b040" providerId="LiveId" clId="{5CFD8BE7-A34F-4093-97E1-A14312E52A3D}" dt="2023-09-29T09:13:25.642" v="514"/>
          <ac:spMkLst>
            <pc:docMk/>
            <pc:sldMk cId="0" sldId="259"/>
            <ac:spMk id="76" creationId="{DAA9503D-D6EA-85BE-E686-CA9D46DCCCA6}"/>
          </ac:spMkLst>
        </pc:spChg>
        <pc:spChg chg="mod">
          <ac:chgData name="Laura Germain" userId="1e3e2aab7d17b040" providerId="LiveId" clId="{5CFD8BE7-A34F-4093-97E1-A14312E52A3D}" dt="2023-09-29T09:13:25.642" v="514"/>
          <ac:spMkLst>
            <pc:docMk/>
            <pc:sldMk cId="0" sldId="259"/>
            <ac:spMk id="77" creationId="{701B84E6-65E8-F142-3A83-E4E3AA8935DB}"/>
          </ac:spMkLst>
        </pc:spChg>
        <pc:spChg chg="mod">
          <ac:chgData name="Laura Germain" userId="1e3e2aab7d17b040" providerId="LiveId" clId="{5CFD8BE7-A34F-4093-97E1-A14312E52A3D}" dt="2023-09-29T09:13:25.642" v="514"/>
          <ac:spMkLst>
            <pc:docMk/>
            <pc:sldMk cId="0" sldId="259"/>
            <ac:spMk id="78" creationId="{7227BC12-AB51-994E-054B-82CCCED58F4D}"/>
          </ac:spMkLst>
        </pc:spChg>
        <pc:grpChg chg="add mod">
          <ac:chgData name="Laura Germain" userId="1e3e2aab7d17b040" providerId="LiveId" clId="{5CFD8BE7-A34F-4093-97E1-A14312E52A3D}" dt="2023-09-29T09:13:25.642" v="514"/>
          <ac:grpSpMkLst>
            <pc:docMk/>
            <pc:sldMk cId="0" sldId="259"/>
            <ac:grpSpMk id="69" creationId="{F61D8A89-7230-3507-ABC4-3889BDA1ABA5}"/>
          </ac:grpSpMkLst>
        </pc:grpChg>
        <pc:grpChg chg="mod">
          <ac:chgData name="Laura Germain" userId="1e3e2aab7d17b040" providerId="LiveId" clId="{5CFD8BE7-A34F-4093-97E1-A14312E52A3D}" dt="2023-09-29T09:13:25.642" v="514"/>
          <ac:grpSpMkLst>
            <pc:docMk/>
            <pc:sldMk cId="0" sldId="259"/>
            <ac:grpSpMk id="70" creationId="{23994ECA-0121-D6A4-4756-CF6501B5E00C}"/>
          </ac:grpSpMkLst>
        </pc:grpChg>
        <pc:grpChg chg="mod">
          <ac:chgData name="Laura Germain" userId="1e3e2aab7d17b040" providerId="LiveId" clId="{5CFD8BE7-A34F-4093-97E1-A14312E52A3D}" dt="2023-09-29T09:13:25.642" v="514"/>
          <ac:grpSpMkLst>
            <pc:docMk/>
            <pc:sldMk cId="0" sldId="259"/>
            <ac:grpSpMk id="71" creationId="{BD286D37-87FA-D624-BBD6-8E92188B07EA}"/>
          </ac:grpSpMkLst>
        </pc:grpChg>
        <pc:grpChg chg="mod">
          <ac:chgData name="Laura Germain" userId="1e3e2aab7d17b040" providerId="LiveId" clId="{5CFD8BE7-A34F-4093-97E1-A14312E52A3D}" dt="2023-09-29T09:13:25.642" v="514"/>
          <ac:grpSpMkLst>
            <pc:docMk/>
            <pc:sldMk cId="0" sldId="259"/>
            <ac:grpSpMk id="72" creationId="{1F2E7138-4814-8A5A-2C55-D100EAD42D69}"/>
          </ac:grpSpMkLst>
        </pc:grpChg>
      </pc:sldChg>
      <pc:sldChg chg="del">
        <pc:chgData name="Laura Germain" userId="1e3e2aab7d17b040" providerId="LiveId" clId="{5CFD8BE7-A34F-4093-97E1-A14312E52A3D}" dt="2023-09-29T09:13:44.644" v="518" actId="47"/>
        <pc:sldMkLst>
          <pc:docMk/>
          <pc:sldMk cId="0" sldId="260"/>
        </pc:sldMkLst>
      </pc:sldChg>
      <pc:sldChg chg="del">
        <pc:chgData name="Laura Germain" userId="1e3e2aab7d17b040" providerId="LiveId" clId="{5CFD8BE7-A34F-4093-97E1-A14312E52A3D}" dt="2023-09-29T09:13:56.230" v="520" actId="47"/>
        <pc:sldMkLst>
          <pc:docMk/>
          <pc:sldMk cId="0" sldId="261"/>
        </pc:sldMkLst>
      </pc:sldChg>
      <pc:sldChg chg="add modNotesTx">
        <pc:chgData name="Laura Germain" userId="1e3e2aab7d17b040" providerId="LiveId" clId="{5CFD8BE7-A34F-4093-97E1-A14312E52A3D}" dt="2023-09-29T09:22:38.777" v="780" actId="20577"/>
        <pc:sldMkLst>
          <pc:docMk/>
          <pc:sldMk cId="772275808" sldId="263"/>
        </pc:sldMkLst>
      </pc:sldChg>
      <pc:sldChg chg="del">
        <pc:chgData name="Laura Germain" userId="1e3e2aab7d17b040" providerId="LiveId" clId="{5CFD8BE7-A34F-4093-97E1-A14312E52A3D}" dt="2023-09-29T09:16:38.847" v="618" actId="47"/>
        <pc:sldMkLst>
          <pc:docMk/>
          <pc:sldMk cId="329156101" sldId="264"/>
        </pc:sldMkLst>
      </pc:sldChg>
      <pc:sldChg chg="modSp del mod">
        <pc:chgData name="Laura Germain" userId="1e3e2aab7d17b040" providerId="LiveId" clId="{5CFD8BE7-A34F-4093-97E1-A14312E52A3D}" dt="2023-09-29T09:11:34.130" v="331" actId="47"/>
        <pc:sldMkLst>
          <pc:docMk/>
          <pc:sldMk cId="0" sldId="265"/>
        </pc:sldMkLst>
        <pc:spChg chg="mod">
          <ac:chgData name="Laura Germain" userId="1e3e2aab7d17b040" providerId="LiveId" clId="{5CFD8BE7-A34F-4093-97E1-A14312E52A3D}" dt="2023-09-29T09:10:32.400" v="281"/>
          <ac:spMkLst>
            <pc:docMk/>
            <pc:sldMk cId="0" sldId="265"/>
            <ac:spMk id="3" creationId="{00000000-0000-0000-0000-000000000000}"/>
          </ac:spMkLst>
        </pc:spChg>
        <pc:spChg chg="mod">
          <ac:chgData name="Laura Germain" userId="1e3e2aab7d17b040" providerId="LiveId" clId="{5CFD8BE7-A34F-4093-97E1-A14312E52A3D}" dt="2023-09-29T09:10:32.400" v="281"/>
          <ac:spMkLst>
            <pc:docMk/>
            <pc:sldMk cId="0" sldId="265"/>
            <ac:spMk id="4" creationId="{00000000-0000-0000-0000-000000000000}"/>
          </ac:spMkLst>
        </pc:spChg>
        <pc:spChg chg="mod">
          <ac:chgData name="Laura Germain" userId="1e3e2aab7d17b040" providerId="LiveId" clId="{5CFD8BE7-A34F-4093-97E1-A14312E52A3D}" dt="2023-09-29T09:10:18.787" v="261" actId="1076"/>
          <ac:spMkLst>
            <pc:docMk/>
            <pc:sldMk cId="0" sldId="265"/>
            <ac:spMk id="11" creationId="{00000000-0000-0000-0000-000000000000}"/>
          </ac:spMkLst>
        </pc:spChg>
        <pc:spChg chg="mod">
          <ac:chgData name="Laura Germain" userId="1e3e2aab7d17b040" providerId="LiveId" clId="{5CFD8BE7-A34F-4093-97E1-A14312E52A3D}" dt="2023-09-29T09:09:36.855" v="225" actId="20577"/>
          <ac:spMkLst>
            <pc:docMk/>
            <pc:sldMk cId="0" sldId="265"/>
            <ac:spMk id="12" creationId="{00000000-0000-0000-0000-000000000000}"/>
          </ac:spMkLst>
        </pc:spChg>
        <pc:spChg chg="mod">
          <ac:chgData name="Laura Germain" userId="1e3e2aab7d17b040" providerId="LiveId" clId="{5CFD8BE7-A34F-4093-97E1-A14312E52A3D}" dt="2023-09-29T09:09:26" v="206" actId="20577"/>
          <ac:spMkLst>
            <pc:docMk/>
            <pc:sldMk cId="0" sldId="265"/>
            <ac:spMk id="13" creationId="{00000000-0000-0000-0000-000000000000}"/>
          </ac:spMkLst>
        </pc:spChg>
        <pc:spChg chg="mod">
          <ac:chgData name="Laura Germain" userId="1e3e2aab7d17b040" providerId="LiveId" clId="{5CFD8BE7-A34F-4093-97E1-A14312E52A3D}" dt="2023-09-29T09:10:37.974" v="285" actId="1036"/>
          <ac:spMkLst>
            <pc:docMk/>
            <pc:sldMk cId="0" sldId="265"/>
            <ac:spMk id="14" creationId="{00000000-0000-0000-0000-000000000000}"/>
          </ac:spMkLst>
        </pc:spChg>
        <pc:spChg chg="mod">
          <ac:chgData name="Laura Germain" userId="1e3e2aab7d17b040" providerId="LiveId" clId="{5CFD8BE7-A34F-4093-97E1-A14312E52A3D}" dt="2023-09-29T09:10:41.666" v="286" actId="20577"/>
          <ac:spMkLst>
            <pc:docMk/>
            <pc:sldMk cId="0" sldId="265"/>
            <ac:spMk id="15" creationId="{00000000-0000-0000-0000-000000000000}"/>
          </ac:spMkLst>
        </pc:spChg>
        <pc:spChg chg="mod">
          <ac:chgData name="Laura Germain" userId="1e3e2aab7d17b040" providerId="LiveId" clId="{5CFD8BE7-A34F-4093-97E1-A14312E52A3D}" dt="2023-09-29T09:11:10.839" v="329" actId="2710"/>
          <ac:spMkLst>
            <pc:docMk/>
            <pc:sldMk cId="0" sldId="265"/>
            <ac:spMk id="16" creationId="{00000000-0000-0000-0000-000000000000}"/>
          </ac:spMkLst>
        </pc:spChg>
        <pc:grpChg chg="mod">
          <ac:chgData name="Laura Germain" userId="1e3e2aab7d17b040" providerId="LiveId" clId="{5CFD8BE7-A34F-4093-97E1-A14312E52A3D}" dt="2023-09-29T09:10:32.400" v="281"/>
          <ac:grpSpMkLst>
            <pc:docMk/>
            <pc:sldMk cId="0" sldId="265"/>
            <ac:grpSpMk id="21" creationId="{78D2909A-144B-235B-AD5E-487137B58B9A}"/>
          </ac:grpSpMkLst>
        </pc:grpChg>
      </pc:sldChg>
      <pc:sldChg chg="modSp mod modNotesTx">
        <pc:chgData name="Laura Germain" userId="1e3e2aab7d17b040" providerId="LiveId" clId="{5CFD8BE7-A34F-4093-97E1-A14312E52A3D}" dt="2023-10-02T11:25:50.346" v="898" actId="20577"/>
        <pc:sldMkLst>
          <pc:docMk/>
          <pc:sldMk cId="0" sldId="266"/>
        </pc:sldMkLst>
        <pc:spChg chg="mod">
          <ac:chgData name="Laura Germain" userId="1e3e2aab7d17b040" providerId="LiveId" clId="{5CFD8BE7-A34F-4093-97E1-A14312E52A3D}" dt="2023-09-29T09:22:12.524" v="765" actId="20577"/>
          <ac:spMkLst>
            <pc:docMk/>
            <pc:sldMk cId="0" sldId="266"/>
            <ac:spMk id="52" creationId="{00000000-0000-0000-0000-000000000000}"/>
          </ac:spMkLst>
        </pc:spChg>
      </pc:sldChg>
      <pc:sldChg chg="del">
        <pc:chgData name="Laura Germain" userId="1e3e2aab7d17b040" providerId="LiveId" clId="{5CFD8BE7-A34F-4093-97E1-A14312E52A3D}" dt="2023-09-29T09:07:04.465" v="49" actId="47"/>
        <pc:sldMkLst>
          <pc:docMk/>
          <pc:sldMk cId="0" sldId="267"/>
        </pc:sldMkLst>
      </pc:sldChg>
      <pc:sldChg chg="addSp delSp modSp add mod modNotesTx">
        <pc:chgData name="Laura Germain" userId="1e3e2aab7d17b040" providerId="LiveId" clId="{5CFD8BE7-A34F-4093-97E1-A14312E52A3D}" dt="2023-09-29T09:17:09.572" v="644" actId="20577"/>
        <pc:sldMkLst>
          <pc:docMk/>
          <pc:sldMk cId="0" sldId="268"/>
        </pc:sldMkLst>
        <pc:spChg chg="mod">
          <ac:chgData name="Laura Germain" userId="1e3e2aab7d17b040" providerId="LiveId" clId="{5CFD8BE7-A34F-4093-97E1-A14312E52A3D}" dt="2023-09-29T09:07:54.357" v="103" actId="1038"/>
          <ac:spMkLst>
            <pc:docMk/>
            <pc:sldMk cId="0" sldId="268"/>
            <ac:spMk id="3" creationId="{00000000-0000-0000-0000-000000000000}"/>
          </ac:spMkLst>
        </pc:spChg>
        <pc:spChg chg="add mod">
          <ac:chgData name="Laura Germain" userId="1e3e2aab7d17b040" providerId="LiveId" clId="{5CFD8BE7-A34F-4093-97E1-A14312E52A3D}" dt="2023-09-29T09:08:33.098" v="168"/>
          <ac:spMkLst>
            <pc:docMk/>
            <pc:sldMk cId="0" sldId="268"/>
            <ac:spMk id="24" creationId="{31010DEC-8CEE-7762-A718-17AF9F9FD175}"/>
          </ac:spMkLst>
        </pc:spChg>
        <pc:spChg chg="mod">
          <ac:chgData name="Laura Germain" userId="1e3e2aab7d17b040" providerId="LiveId" clId="{5CFD8BE7-A34F-4093-97E1-A14312E52A3D}" dt="2023-09-29T09:08:44.452" v="170" actId="790"/>
          <ac:spMkLst>
            <pc:docMk/>
            <pc:sldMk cId="0" sldId="268"/>
            <ac:spMk id="26" creationId="{00000000-0000-0000-0000-000000000000}"/>
          </ac:spMkLst>
        </pc:spChg>
        <pc:spChg chg="mod">
          <ac:chgData name="Laura Germain" userId="1e3e2aab7d17b040" providerId="LiveId" clId="{5CFD8BE7-A34F-4093-97E1-A14312E52A3D}" dt="2023-09-29T09:08:04.975" v="110" actId="1037"/>
          <ac:spMkLst>
            <pc:docMk/>
            <pc:sldMk cId="0" sldId="268"/>
            <ac:spMk id="27" creationId="{00000000-0000-0000-0000-000000000000}"/>
          </ac:spMkLst>
        </pc:spChg>
        <pc:spChg chg="mod">
          <ac:chgData name="Laura Germain" userId="1e3e2aab7d17b040" providerId="LiveId" clId="{5CFD8BE7-A34F-4093-97E1-A14312E52A3D}" dt="2023-09-29T09:08:39.422" v="169" actId="790"/>
          <ac:spMkLst>
            <pc:docMk/>
            <pc:sldMk cId="0" sldId="268"/>
            <ac:spMk id="32" creationId="{2BBFB1E1-1FB4-02DC-F226-ADBEF5833B96}"/>
          </ac:spMkLst>
        </pc:spChg>
        <pc:spChg chg="del mod">
          <ac:chgData name="Laura Germain" userId="1e3e2aab7d17b040" providerId="LiveId" clId="{5CFD8BE7-A34F-4093-97E1-A14312E52A3D}" dt="2023-09-29T09:08:32.232" v="167" actId="478"/>
          <ac:spMkLst>
            <pc:docMk/>
            <pc:sldMk cId="0" sldId="268"/>
            <ac:spMk id="33" creationId="{5FCCC01B-8D4F-305C-576C-6C8A613B55AF}"/>
          </ac:spMkLst>
        </pc:spChg>
        <pc:grpChg chg="mod">
          <ac:chgData name="Laura Germain" userId="1e3e2aab7d17b040" providerId="LiveId" clId="{5CFD8BE7-A34F-4093-97E1-A14312E52A3D}" dt="2023-09-29T09:08:01.331" v="107" actId="14100"/>
          <ac:grpSpMkLst>
            <pc:docMk/>
            <pc:sldMk cId="0" sldId="268"/>
            <ac:grpSpMk id="4" creationId="{00000000-0000-0000-0000-000000000000}"/>
          </ac:grpSpMkLst>
        </pc:grpChg>
        <pc:grpChg chg="add del">
          <ac:chgData name="Laura Germain" userId="1e3e2aab7d17b040" providerId="LiveId" clId="{5CFD8BE7-A34F-4093-97E1-A14312E52A3D}" dt="2023-09-29T09:07:35.294" v="100" actId="478"/>
          <ac:grpSpMkLst>
            <pc:docMk/>
            <pc:sldMk cId="0" sldId="268"/>
            <ac:grpSpMk id="34" creationId="{B50705B4-781E-6EF5-B0D8-16DD605D37A8}"/>
          </ac:grpSpMkLst>
        </pc:grpChg>
        <pc:picChg chg="del">
          <ac:chgData name="Laura Germain" userId="1e3e2aab7d17b040" providerId="LiveId" clId="{5CFD8BE7-A34F-4093-97E1-A14312E52A3D}" dt="2023-09-29T09:08:29.892" v="165" actId="478"/>
          <ac:picMkLst>
            <pc:docMk/>
            <pc:sldMk cId="0" sldId="268"/>
            <ac:picMk id="28" creationId="{0104BBBF-AF08-8977-8C25-30795AD8CDCF}"/>
          </ac:picMkLst>
        </pc:picChg>
        <pc:picChg chg="add mod">
          <ac:chgData name="Laura Germain" userId="1e3e2aab7d17b040" providerId="LiveId" clId="{5CFD8BE7-A34F-4093-97E1-A14312E52A3D}" dt="2023-09-29T09:08:33.098" v="168"/>
          <ac:picMkLst>
            <pc:docMk/>
            <pc:sldMk cId="0" sldId="268"/>
            <ac:picMk id="29" creationId="{10EDEE3E-3F56-96B0-9A53-D7430622CD6B}"/>
          </ac:picMkLst>
        </pc:picChg>
      </pc:sldChg>
      <pc:sldChg chg="add modNotesTx">
        <pc:chgData name="Laura Germain" userId="1e3e2aab7d17b040" providerId="LiveId" clId="{5CFD8BE7-A34F-4093-97E1-A14312E52A3D}" dt="2023-10-02T11:23:44.250" v="833" actId="20577"/>
        <pc:sldMkLst>
          <pc:docMk/>
          <pc:sldMk cId="0" sldId="269"/>
        </pc:sldMkLst>
      </pc:sldChg>
      <pc:sldChg chg="modSp add mod modNotesTx">
        <pc:chgData name="Laura Germain" userId="1e3e2aab7d17b040" providerId="LiveId" clId="{5CFD8BE7-A34F-4093-97E1-A14312E52A3D}" dt="2023-09-29T09:19:15.148" v="684" actId="113"/>
        <pc:sldMkLst>
          <pc:docMk/>
          <pc:sldMk cId="0" sldId="270"/>
        </pc:sldMkLst>
        <pc:spChg chg="mod">
          <ac:chgData name="Laura Germain" userId="1e3e2aab7d17b040" providerId="LiveId" clId="{5CFD8BE7-A34F-4093-97E1-A14312E52A3D}" dt="2023-09-29T09:13:07.198" v="513" actId="1076"/>
          <ac:spMkLst>
            <pc:docMk/>
            <pc:sldMk cId="0" sldId="270"/>
            <ac:spMk id="11" creationId="{00000000-0000-0000-0000-000000000000}"/>
          </ac:spMkLst>
        </pc:spChg>
        <pc:spChg chg="mod">
          <ac:chgData name="Laura Germain" userId="1e3e2aab7d17b040" providerId="LiveId" clId="{5CFD8BE7-A34F-4093-97E1-A14312E52A3D}" dt="2023-09-29T09:12:35.803" v="432" actId="20577"/>
          <ac:spMkLst>
            <pc:docMk/>
            <pc:sldMk cId="0" sldId="270"/>
            <ac:spMk id="12" creationId="{00000000-0000-0000-0000-000000000000}"/>
          </ac:spMkLst>
        </pc:spChg>
        <pc:spChg chg="mod">
          <ac:chgData name="Laura Germain" userId="1e3e2aab7d17b040" providerId="LiveId" clId="{5CFD8BE7-A34F-4093-97E1-A14312E52A3D}" dt="2023-09-29T09:11:45.872" v="352"/>
          <ac:spMkLst>
            <pc:docMk/>
            <pc:sldMk cId="0" sldId="270"/>
            <ac:spMk id="13" creationId="{00000000-0000-0000-0000-000000000000}"/>
          </ac:spMkLst>
        </pc:spChg>
        <pc:spChg chg="mod">
          <ac:chgData name="Laura Germain" userId="1e3e2aab7d17b040" providerId="LiveId" clId="{5CFD8BE7-A34F-4093-97E1-A14312E52A3D}" dt="2023-09-29T09:11:57.072" v="371" actId="1036"/>
          <ac:spMkLst>
            <pc:docMk/>
            <pc:sldMk cId="0" sldId="270"/>
            <ac:spMk id="14" creationId="{00000000-0000-0000-0000-000000000000}"/>
          </ac:spMkLst>
        </pc:spChg>
        <pc:spChg chg="mod">
          <ac:chgData name="Laura Germain" userId="1e3e2aab7d17b040" providerId="LiveId" clId="{5CFD8BE7-A34F-4093-97E1-A14312E52A3D}" dt="2023-09-29T09:12:00.013" v="372" actId="20577"/>
          <ac:spMkLst>
            <pc:docMk/>
            <pc:sldMk cId="0" sldId="270"/>
            <ac:spMk id="15" creationId="{00000000-0000-0000-0000-000000000000}"/>
          </ac:spMkLst>
        </pc:spChg>
        <pc:spChg chg="mod">
          <ac:chgData name="Laura Germain" userId="1e3e2aab7d17b040" providerId="LiveId" clId="{5CFD8BE7-A34F-4093-97E1-A14312E52A3D}" dt="2023-09-29T09:12:25.126" v="413" actId="20577"/>
          <ac:spMkLst>
            <pc:docMk/>
            <pc:sldMk cId="0" sldId="270"/>
            <ac:spMk id="16" creationId="{00000000-0000-0000-0000-000000000000}"/>
          </ac:spMkLst>
        </pc:spChg>
      </pc:sldChg>
      <pc:sldChg chg="add">
        <pc:chgData name="Laura Germain" userId="1e3e2aab7d17b040" providerId="LiveId" clId="{5CFD8BE7-A34F-4093-97E1-A14312E52A3D}" dt="2023-09-29T09:13:37.036" v="515"/>
        <pc:sldMkLst>
          <pc:docMk/>
          <pc:sldMk cId="0" sldId="271"/>
        </pc:sldMkLst>
      </pc:sldChg>
      <pc:sldChg chg="modSp add mod modNotesTx">
        <pc:chgData name="Laura Germain" userId="1e3e2aab7d17b040" providerId="LiveId" clId="{5CFD8BE7-A34F-4093-97E1-A14312E52A3D}" dt="2023-10-02T11:24:49.455" v="878"/>
        <pc:sldMkLst>
          <pc:docMk/>
          <pc:sldMk cId="0" sldId="272"/>
        </pc:sldMkLst>
        <pc:spChg chg="mod">
          <ac:chgData name="Laura Germain" userId="1e3e2aab7d17b040" providerId="LiveId" clId="{5CFD8BE7-A34F-4093-97E1-A14312E52A3D}" dt="2023-10-02T11:24:49.455" v="878"/>
          <ac:spMkLst>
            <pc:docMk/>
            <pc:sldMk cId="0" sldId="272"/>
            <ac:spMk id="3" creationId="{00000000-0000-0000-0000-000000000000}"/>
          </ac:spMkLst>
        </pc:spChg>
        <pc:spChg chg="mod">
          <ac:chgData name="Laura Germain" userId="1e3e2aab7d17b040" providerId="LiveId" clId="{5CFD8BE7-A34F-4093-97E1-A14312E52A3D}" dt="2023-10-02T11:24:32.130" v="867" actId="20577"/>
          <ac:spMkLst>
            <pc:docMk/>
            <pc:sldMk cId="0" sldId="272"/>
            <ac:spMk id="4" creationId="{00000000-0000-0000-0000-000000000000}"/>
          </ac:spMkLst>
        </pc:spChg>
      </pc:sldChg>
      <pc:sldChg chg="delSp modSp add mod modNotesTx">
        <pc:chgData name="Laura Germain" userId="1e3e2aab7d17b040" providerId="LiveId" clId="{5CFD8BE7-A34F-4093-97E1-A14312E52A3D}" dt="2023-09-29T09:15:54.769" v="616" actId="207"/>
        <pc:sldMkLst>
          <pc:docMk/>
          <pc:sldMk cId="0" sldId="273"/>
        </pc:sldMkLst>
        <pc:spChg chg="mod topLvl">
          <ac:chgData name="Laura Germain" userId="1e3e2aab7d17b040" providerId="LiveId" clId="{5CFD8BE7-A34F-4093-97E1-A14312E52A3D}" dt="2023-09-29T09:14:48.133" v="569" actId="165"/>
          <ac:spMkLst>
            <pc:docMk/>
            <pc:sldMk cId="0" sldId="273"/>
            <ac:spMk id="20" creationId="{00000000-0000-0000-0000-000000000000}"/>
          </ac:spMkLst>
        </pc:spChg>
        <pc:spChg chg="mod topLvl">
          <ac:chgData name="Laura Germain" userId="1e3e2aab7d17b040" providerId="LiveId" clId="{5CFD8BE7-A34F-4093-97E1-A14312E52A3D}" dt="2023-09-29T09:14:48.133" v="569" actId="165"/>
          <ac:spMkLst>
            <pc:docMk/>
            <pc:sldMk cId="0" sldId="273"/>
            <ac:spMk id="21" creationId="{00000000-0000-0000-0000-000000000000}"/>
          </ac:spMkLst>
        </pc:spChg>
        <pc:spChg chg="mod topLvl">
          <ac:chgData name="Laura Germain" userId="1e3e2aab7d17b040" providerId="LiveId" clId="{5CFD8BE7-A34F-4093-97E1-A14312E52A3D}" dt="2023-09-29T09:14:48.133" v="569" actId="165"/>
          <ac:spMkLst>
            <pc:docMk/>
            <pc:sldMk cId="0" sldId="273"/>
            <ac:spMk id="22" creationId="{00000000-0000-0000-0000-000000000000}"/>
          </ac:spMkLst>
        </pc:spChg>
        <pc:spChg chg="mod">
          <ac:chgData name="Laura Germain" userId="1e3e2aab7d17b040" providerId="LiveId" clId="{5CFD8BE7-A34F-4093-97E1-A14312E52A3D}" dt="2023-09-29T09:14:48.133" v="569" actId="165"/>
          <ac:spMkLst>
            <pc:docMk/>
            <pc:sldMk cId="0" sldId="273"/>
            <ac:spMk id="24" creationId="{00000000-0000-0000-0000-000000000000}"/>
          </ac:spMkLst>
        </pc:spChg>
        <pc:spChg chg="mod">
          <ac:chgData name="Laura Germain" userId="1e3e2aab7d17b040" providerId="LiveId" clId="{5CFD8BE7-A34F-4093-97E1-A14312E52A3D}" dt="2023-09-29T09:14:48.133" v="569" actId="165"/>
          <ac:spMkLst>
            <pc:docMk/>
            <pc:sldMk cId="0" sldId="273"/>
            <ac:spMk id="25" creationId="{00000000-0000-0000-0000-000000000000}"/>
          </ac:spMkLst>
        </pc:spChg>
        <pc:spChg chg="mod topLvl">
          <ac:chgData name="Laura Germain" userId="1e3e2aab7d17b040" providerId="LiveId" clId="{5CFD8BE7-A34F-4093-97E1-A14312E52A3D}" dt="2023-09-29T09:15:54.769" v="616" actId="207"/>
          <ac:spMkLst>
            <pc:docMk/>
            <pc:sldMk cId="0" sldId="273"/>
            <ac:spMk id="26" creationId="{00000000-0000-0000-0000-000000000000}"/>
          </ac:spMkLst>
        </pc:spChg>
        <pc:grpChg chg="del">
          <ac:chgData name="Laura Germain" userId="1e3e2aab7d17b040" providerId="LiveId" clId="{5CFD8BE7-A34F-4093-97E1-A14312E52A3D}" dt="2023-09-29T09:14:48.133" v="569" actId="165"/>
          <ac:grpSpMkLst>
            <pc:docMk/>
            <pc:sldMk cId="0" sldId="273"/>
            <ac:grpSpMk id="19" creationId="{00000000-0000-0000-0000-000000000000}"/>
          </ac:grpSpMkLst>
        </pc:grpChg>
        <pc:grpChg chg="mod topLvl">
          <ac:chgData name="Laura Germain" userId="1e3e2aab7d17b040" providerId="LiveId" clId="{5CFD8BE7-A34F-4093-97E1-A14312E52A3D}" dt="2023-09-29T09:15:28.954" v="586" actId="1038"/>
          <ac:grpSpMkLst>
            <pc:docMk/>
            <pc:sldMk cId="0" sldId="273"/>
            <ac:grpSpMk id="23" creationId="{00000000-0000-0000-0000-000000000000}"/>
          </ac:grpSpMkLst>
        </pc:gr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BE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3FCF0D-CE32-4391-8579-049925E3C15D}" type="datetimeFigureOut">
              <a:rPr lang="fr-BE" smtClean="0"/>
              <a:t>02-10-23</a:t>
            </a:fld>
            <a:endParaRPr lang="fr-BE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BE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96ACE8-3E1C-43A3-8F83-3B13B4D29C69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2787425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 fontAlgn="base"/>
            <a:r>
              <a:rPr lang="fr-BE" b="0" i="1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Madame la Professeure, monsieur le Professeur,  nous vous proposons de vous inspirer du texte suivant pour commenter les </a:t>
            </a:r>
            <a:r>
              <a:rPr lang="fr-BE" b="0" i="1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dias</a:t>
            </a:r>
            <a:r>
              <a:rPr lang="fr-BE" b="0" i="1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 :</a:t>
            </a:r>
            <a:r>
              <a:rPr lang="en-US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​</a:t>
            </a:r>
            <a:endParaRPr lang="en-US" b="0" i="0" dirty="0">
              <a:solidFill>
                <a:srgbClr val="444444"/>
              </a:solidFill>
              <a:effectLst/>
              <a:latin typeface="Calibri" panose="020F0502020204030204" pitchFamily="34" charset="0"/>
            </a:endParaRPr>
          </a:p>
          <a:p>
            <a:pPr algn="l" rtl="0" fontAlgn="base"/>
            <a:r>
              <a:rPr lang="fr-BE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_____________</a:t>
            </a:r>
            <a:r>
              <a:rPr lang="en-US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​</a:t>
            </a:r>
            <a:endParaRPr lang="en-US" b="0" i="0" dirty="0">
              <a:solidFill>
                <a:srgbClr val="444444"/>
              </a:solidFill>
              <a:effectLst/>
              <a:latin typeface="Calibri" panose="020F0502020204030204" pitchFamily="34" charset="0"/>
            </a:endParaRPr>
          </a:p>
          <a:p>
            <a:pPr algn="l" rtl="0" fontAlgn="base"/>
            <a:r>
              <a:rPr lang="en-US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​</a:t>
            </a:r>
            <a:endParaRPr lang="en-US" b="0" i="0" dirty="0">
              <a:solidFill>
                <a:srgbClr val="444444"/>
              </a:solidFill>
              <a:effectLst/>
              <a:latin typeface="Calibri" panose="020F0502020204030204" pitchFamily="34" charset="0"/>
            </a:endParaRPr>
          </a:p>
          <a:p>
            <a:pPr algn="l" rtl="0" fontAlgn="base"/>
            <a:r>
              <a:rPr lang="fr-BE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Aujourd’hui, je vous propose de prendre quelques minutes du cours pour calculer votre empreinte carbone individuelle.</a:t>
            </a:r>
            <a:r>
              <a:rPr lang="en-US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​</a:t>
            </a:r>
            <a:endParaRPr lang="en-US" b="0" i="0" dirty="0">
              <a:solidFill>
                <a:srgbClr val="444444"/>
              </a:solidFill>
              <a:effectLst/>
              <a:latin typeface="Calibri" panose="020F0502020204030204" pitchFamily="34" charset="0"/>
            </a:endParaRPr>
          </a:p>
          <a:p>
            <a:pPr algn="l" rtl="0" fontAlgn="base"/>
            <a:r>
              <a:rPr lang="fr-BE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Je vais le faire en même temps que vous. </a:t>
            </a:r>
            <a:r>
              <a:rPr lang="en-US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​</a:t>
            </a:r>
            <a:endParaRPr lang="en-US" b="0" i="0" dirty="0">
              <a:solidFill>
                <a:srgbClr val="444444"/>
              </a:solidFill>
              <a:effectLst/>
              <a:latin typeface="Calibri" panose="020F0502020204030204" pitchFamily="34" charset="0"/>
            </a:endParaRPr>
          </a:p>
          <a:p>
            <a:pPr algn="l" rtl="0" fontAlgn="base"/>
            <a:r>
              <a:rPr lang="en-US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​</a:t>
            </a:r>
            <a:endParaRPr lang="en-US" b="0" i="0" dirty="0">
              <a:solidFill>
                <a:srgbClr val="444444"/>
              </a:solidFill>
              <a:effectLst/>
              <a:latin typeface="Calibri" panose="020F0502020204030204" pitchFamily="34" charset="0"/>
            </a:endParaRPr>
          </a:p>
          <a:p>
            <a:pPr algn="l" rtl="0" fontAlgn="base"/>
            <a:r>
              <a:rPr lang="fr-BE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Cette démarche est proposée </a:t>
            </a:r>
            <a:r>
              <a:rPr lang="fr-BE" b="0" i="0" u="none" strike="noStrike" dirty="0">
                <a:solidFill>
                  <a:srgbClr val="FF0000"/>
                </a:solidFill>
                <a:effectLst/>
                <a:latin typeface="Calibri" panose="020F0502020204030204" pitchFamily="34" charset="0"/>
              </a:rPr>
              <a:t>par </a:t>
            </a:r>
            <a:r>
              <a:rPr lang="fr-BE" b="1" i="0" u="none" strike="noStrike" dirty="0">
                <a:solidFill>
                  <a:srgbClr val="FF0000"/>
                </a:solidFill>
                <a:effectLst/>
                <a:latin typeface="Calibri" panose="020F0502020204030204" pitchFamily="34" charset="0"/>
              </a:rPr>
              <a:t>UNI for Change </a:t>
            </a:r>
            <a:r>
              <a:rPr lang="fr-BE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dans de nombreux cours et même dans d’autres Universités à l’international. Ce que nous allons faire aujourd’hui s’inscrit donc dans une démarche collective qui vise à diminuer de 50 % les émissions de gaz à effet de serre des communautés étudiantes d’ici 2030.</a:t>
            </a:r>
            <a:endParaRPr lang="en-US" b="0" i="0" dirty="0">
              <a:solidFill>
                <a:srgbClr val="444444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EF891C-6582-4437-B405-7C13E95BBFC4}" type="slidenum">
              <a:rPr lang="fr-BE" smtClean="0"/>
              <a:t>1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23776706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 fontAlgn="base"/>
            <a:r>
              <a:rPr lang="fr-BE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Comment cela va se dérouler ?</a:t>
            </a:r>
            <a:r>
              <a:rPr lang="en-US" b="1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​</a:t>
            </a:r>
            <a:endParaRPr lang="en-US" b="1" i="0" dirty="0">
              <a:solidFill>
                <a:srgbClr val="444444"/>
              </a:solidFill>
              <a:effectLst/>
              <a:latin typeface="Calibri" panose="020F0502020204030204" pitchFamily="34" charset="0"/>
            </a:endParaRPr>
          </a:p>
          <a:p>
            <a:pPr algn="l" rtl="0" fontAlgn="base"/>
            <a:r>
              <a:rPr lang="fr-BE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La première étape pour pouvoir changer quelque chose, c’est de bien comprendre. </a:t>
            </a:r>
            <a:r>
              <a:rPr lang="en-US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​</a:t>
            </a:r>
            <a:endParaRPr lang="en-US" b="0" i="0" dirty="0">
              <a:solidFill>
                <a:srgbClr val="444444"/>
              </a:solidFill>
              <a:effectLst/>
              <a:latin typeface="Calibri" panose="020F0502020204030204" pitchFamily="34" charset="0"/>
            </a:endParaRPr>
          </a:p>
          <a:p>
            <a:pPr algn="l" rtl="0" fontAlgn="base"/>
            <a:r>
              <a:rPr lang="fr-BE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Nous allons voir ensemble ce qu’est l’empreinte écologique et chacun va calculer la sienne. Ensuite, chacun pourra choisir des actions qu’il est prêt à mettre en place pour réduire son empreinte écologique. </a:t>
            </a:r>
            <a:endParaRPr lang="en-US" b="0" i="0" dirty="0">
              <a:solidFill>
                <a:srgbClr val="444444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EF891C-6582-4437-B405-7C13E95BBFC4}" type="slidenum">
              <a:rPr lang="fr-BE" smtClean="0"/>
              <a:t>2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16938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 fontAlgn="base"/>
            <a:r>
              <a:rPr lang="fr-FR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L'empreinte écologique </a:t>
            </a:r>
            <a:r>
              <a:rPr lang="fr-FR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est un indicateur qui représente </a:t>
            </a:r>
            <a:r>
              <a:rPr lang="fr-FR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notre impact sur la planète </a:t>
            </a:r>
            <a:r>
              <a:rPr lang="fr-FR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: ce dont nous avons besoin pour produire notre nourriture, construire nos infrastructures et absorber nos déchets. </a:t>
            </a:r>
          </a:p>
          <a:p>
            <a:pPr algn="l" rtl="0" fontAlgn="base"/>
            <a:endParaRPr lang="fr-FR" b="0" i="0" u="none" strike="noStrike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pPr algn="l" rtl="0" fontAlgn="base"/>
            <a:r>
              <a:rPr lang="fr-FR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Il est calculé comme </a:t>
            </a:r>
            <a:r>
              <a:rPr lang="fr-FR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le nombre de Terre nécessaire si tout le monde avait le même style de vie que vous. </a:t>
            </a:r>
            <a:r>
              <a:rPr lang="fr-FR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Le mode de vie du Qatar correspond à 9,02 Terres, celui des États-Unis correspond à 5,13 Terres. Même la</a:t>
            </a:r>
            <a:r>
              <a:rPr lang="fr-FR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 moyenne mondiale </a:t>
            </a:r>
            <a:r>
              <a:rPr lang="fr-FR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est au-dessus de la capacité renouvelable de la Terre avec </a:t>
            </a:r>
            <a:r>
              <a:rPr lang="fr-FR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1,75 Terres </a:t>
            </a:r>
            <a:r>
              <a:rPr lang="fr-FR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!​</a:t>
            </a:r>
          </a:p>
          <a:p>
            <a:pPr algn="l" rtl="0" fontAlgn="base"/>
            <a:r>
              <a:rPr lang="fr-FR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​</a:t>
            </a:r>
          </a:p>
          <a:p>
            <a:pPr algn="l" rtl="0" fontAlgn="base"/>
            <a:r>
              <a:rPr lang="fr-FR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L'empreinte carbone fait partie de l'empreinte écologique, environ 50 %.​</a:t>
            </a:r>
          </a:p>
          <a:p>
            <a:pPr algn="l" rtl="0" fontAlgn="base"/>
            <a:r>
              <a:rPr lang="en-US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​​</a:t>
            </a:r>
            <a:endParaRPr lang="en-US" b="0" i="0" dirty="0">
              <a:solidFill>
                <a:srgbClr val="444444"/>
              </a:solidFill>
              <a:effectLst/>
              <a:latin typeface="Calibri" panose="020F0502020204030204" pitchFamily="34" charset="0"/>
            </a:endParaRPr>
          </a:p>
          <a:p>
            <a:pPr algn="l" rtl="0" fontAlgn="base"/>
            <a:r>
              <a:rPr lang="fr-BE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L’empreinte carbone </a:t>
            </a:r>
            <a:r>
              <a:rPr lang="fr-BE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INDIVIDUELLE</a:t>
            </a:r>
            <a:r>
              <a:rPr lang="fr-BE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, c’est la </a:t>
            </a:r>
            <a:r>
              <a:rPr lang="fr-BE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quantité de gaz à effet de serre </a:t>
            </a:r>
            <a:r>
              <a:rPr lang="fr-BE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dont l’émission est liée à l’ensemble de la consommation de biens et services d’une personne.</a:t>
            </a:r>
            <a:r>
              <a:rPr lang="en-US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​</a:t>
            </a:r>
            <a:endParaRPr lang="en-US" b="0" i="0" dirty="0">
              <a:solidFill>
                <a:srgbClr val="444444"/>
              </a:solidFill>
              <a:effectLst/>
              <a:latin typeface="Calibri" panose="020F0502020204030204" pitchFamily="34" charset="0"/>
            </a:endParaRPr>
          </a:p>
          <a:p>
            <a:pPr algn="l" rtl="0" fontAlgn="base"/>
            <a:r>
              <a:rPr lang="en-US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​</a:t>
            </a:r>
            <a:endParaRPr lang="en-US" b="0" i="0" dirty="0">
              <a:solidFill>
                <a:srgbClr val="444444"/>
              </a:solidFill>
              <a:effectLst/>
              <a:latin typeface="Calibri" panose="020F0502020204030204" pitchFamily="34" charset="0"/>
            </a:endParaRPr>
          </a:p>
          <a:p>
            <a:pPr algn="l" rtl="0" fontAlgn="base"/>
            <a:r>
              <a:rPr lang="fr-BE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L’unité de mesure de l’empreinte carbone est </a:t>
            </a:r>
            <a:r>
              <a:rPr lang="fr-BE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l’équivalent CO2</a:t>
            </a:r>
            <a:r>
              <a:rPr lang="fr-BE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. Pourquoi équivalent ? Pour simplifier, on utilise pour tous les gaz à effet de serre une seule norme rapportée au CO2.</a:t>
            </a:r>
            <a:r>
              <a:rPr lang="en-US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​</a:t>
            </a:r>
            <a:endParaRPr lang="fr-BE" b="0" i="0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pPr algn="l" rtl="0" fontAlgn="base"/>
            <a:endParaRPr lang="fr-BE" b="0" i="0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pPr algn="l" rtl="0" fontAlgn="base"/>
            <a:r>
              <a:rPr lang="fr-BE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Vous pouvez observer que </a:t>
            </a:r>
            <a:r>
              <a:rPr lang="fr-BE" b="1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l’empreinte carbone moyenne dans le monde est d’environ 6 tonnes par habitant et par an</a:t>
            </a:r>
            <a:r>
              <a:rPr lang="fr-BE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. </a:t>
            </a:r>
            <a:endParaRPr lang="fr-B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96ACE8-3E1C-43A3-8F83-3B13B4D29C69}" type="slidenum">
              <a:rPr lang="fr-BE" smtClean="0"/>
              <a:t>3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7608819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 fontAlgn="base"/>
            <a:r>
              <a:rPr lang="fr-BE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L’empreinte carbone composée d’une </a:t>
            </a:r>
            <a:r>
              <a:rPr lang="fr-BE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partie individuelle et d’une partie commune </a:t>
            </a:r>
            <a:r>
              <a:rPr lang="fr-BE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liée aux services publics (comme les hôpitaux, les écoles, les routes, le traitement de l’eau).</a:t>
            </a:r>
            <a:r>
              <a:rPr lang="en-US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​</a:t>
            </a:r>
            <a:endParaRPr lang="en-US" b="0" i="0" dirty="0">
              <a:solidFill>
                <a:srgbClr val="444444"/>
              </a:solidFill>
              <a:effectLst/>
              <a:latin typeface="Calibri" panose="020F0502020204030204" pitchFamily="34" charset="0"/>
            </a:endParaRPr>
          </a:p>
          <a:p>
            <a:pPr algn="l" rtl="0" fontAlgn="base"/>
            <a:r>
              <a:rPr lang="en-US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​</a:t>
            </a:r>
            <a:endParaRPr lang="en-US" b="0" i="0" dirty="0">
              <a:solidFill>
                <a:srgbClr val="444444"/>
              </a:solidFill>
              <a:effectLst/>
              <a:latin typeface="Calibri" panose="020F0502020204030204" pitchFamily="34" charset="0"/>
            </a:endParaRPr>
          </a:p>
          <a:p>
            <a:pPr algn="l" rtl="0" fontAlgn="base"/>
            <a:r>
              <a:rPr lang="fr-BE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La </a:t>
            </a:r>
            <a:r>
              <a:rPr lang="fr-BE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partie individuelle est composée de différents domaines </a:t>
            </a:r>
            <a:r>
              <a:rPr lang="fr-BE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: logement, mobilité, alimentation, achat et numérique. C’est </a:t>
            </a:r>
            <a:r>
              <a:rPr lang="fr-BE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cette partie que nous allons calculer aujourd’hui.</a:t>
            </a:r>
            <a:r>
              <a:rPr lang="en-US" b="1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​</a:t>
            </a:r>
          </a:p>
          <a:p>
            <a:pPr algn="l" rtl="0" fontAlgn="base"/>
            <a:endParaRPr lang="en-US" b="1" i="0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pPr algn="l" rtl="0" fontAlgn="base"/>
            <a:r>
              <a:rPr lang="fr-BE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Il est important de </a:t>
            </a:r>
            <a:r>
              <a:rPr lang="fr-BE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diminuer progressivement cette empreinte d’ici 2050</a:t>
            </a:r>
            <a:r>
              <a:rPr lang="fr-BE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. Il est alors proposé de diminuer de 50% d’ici 2030 et d’ensuite arriver à 2t par an en 2050. Étape par étape, les petits gestes combinés aux décisions nationales et internationales, ensemble nous y arriverons.</a:t>
            </a:r>
            <a:endParaRPr lang="en-US" b="1" i="0" dirty="0">
              <a:solidFill>
                <a:srgbClr val="444444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EF891C-6582-4437-B405-7C13E95BBFC4}" type="slidenum">
              <a:rPr lang="fr-BE" smtClean="0"/>
              <a:t>4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87049408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L’activité va se dérouler en </a:t>
            </a:r>
            <a:r>
              <a:rPr lang="fr-FR" b="1" dirty="0"/>
              <a:t>2 étapes </a:t>
            </a:r>
            <a:r>
              <a:rPr lang="fr-FR" dirty="0"/>
              <a:t>:</a:t>
            </a:r>
          </a:p>
          <a:p>
            <a:pPr marL="228600" indent="-228600">
              <a:buFont typeface="+mj-lt"/>
              <a:buAutoNum type="arabicPeriod"/>
            </a:pPr>
            <a:r>
              <a:rPr lang="fr-FR" dirty="0"/>
              <a:t>Vous allez premièrement calculer votre empreinte écologique via un calculateur en ligne.</a:t>
            </a:r>
          </a:p>
          <a:p>
            <a:pPr marL="228600" indent="-228600">
              <a:buFont typeface="+mj-lt"/>
              <a:buAutoNum type="arabicPeriod"/>
            </a:pPr>
            <a:r>
              <a:rPr lang="fr-FR" dirty="0"/>
              <a:t>Vous pourrez ensuite, via un formulaire, enregistrer votre participation et choisir des premières actions pour diminuer votre impact sur la planète.</a:t>
            </a:r>
            <a:endParaRPr lang="fr-B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EF891C-6582-4437-B405-7C13E95BBFC4}" type="slidenum">
              <a:rPr lang="fr-BE" smtClean="0"/>
              <a:t>5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83994786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Concernant les actions que vous pourrez choisir, en voici 5 qui ont le plus d’impact. En mettant certaines de ces actions en place dans votre quotidien vous pourrez la diminuer de façon importante.</a:t>
            </a:r>
          </a:p>
          <a:p>
            <a:endParaRPr lang="fr-FR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b="0" dirty="0"/>
              <a:t>Partir en </a:t>
            </a:r>
            <a:r>
              <a:rPr lang="fr-FR" b="1" dirty="0"/>
              <a:t>vacances en train </a:t>
            </a:r>
            <a:r>
              <a:rPr lang="fr-FR" dirty="0"/>
              <a:t>plutôt qu’en avion dès que c’est possible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dirty="0"/>
              <a:t>Explorer les </a:t>
            </a:r>
            <a:r>
              <a:rPr lang="fr-FR" b="1" dirty="0"/>
              <a:t>alternatives à la voiture individuelles </a:t>
            </a:r>
            <a:r>
              <a:rPr lang="fr-FR" dirty="0"/>
              <a:t>pour vos trajets quotidien. Utiliser les transports en commun ou le vélo sera également bénéfique pour votre santé et votre portefeuille.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dirty="0"/>
              <a:t>Adopte </a:t>
            </a:r>
            <a:r>
              <a:rPr lang="fr-FR" b="1" dirty="0"/>
              <a:t>un jour sans viande</a:t>
            </a:r>
            <a:r>
              <a:rPr lang="fr-FR" dirty="0"/>
              <a:t>. En plus d’être délicieux, cela pourrait devenir un chouette moment de la semaine.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dirty="0"/>
              <a:t>En hiver, </a:t>
            </a:r>
            <a:r>
              <a:rPr lang="fr-FR" b="1" dirty="0"/>
              <a:t>chauffez votre logement avec parcimonie.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dirty="0"/>
              <a:t>Favoriser les </a:t>
            </a:r>
            <a:r>
              <a:rPr lang="fr-FR" b="1" dirty="0"/>
              <a:t>achats de seconde main </a:t>
            </a:r>
            <a:r>
              <a:rPr lang="fr-FR" dirty="0"/>
              <a:t>pour vos vêtements, vos appareils électroniques et tout autre objet du quotidien. Une fois encore, en plus d’être bon pour la planète, vote portefeuille verra la différence.</a:t>
            </a:r>
            <a:endParaRPr lang="fr-B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EF891C-6582-4437-B405-7C13E95BBFC4}" type="slidenum">
              <a:rPr lang="fr-BE" smtClean="0"/>
              <a:t>6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40836273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b="1" dirty="0"/>
              <a:t>Le QR-code </a:t>
            </a:r>
            <a:r>
              <a:rPr lang="fr-FR" dirty="0"/>
              <a:t>va vous envoyer vers un formulaire où vous pourrez</a:t>
            </a:r>
          </a:p>
          <a:p>
            <a:pPr marL="228600" indent="-228600">
              <a:buFont typeface="+mj-lt"/>
              <a:buAutoNum type="arabicPeriod"/>
            </a:pPr>
            <a:r>
              <a:rPr lang="fr-FR" dirty="0"/>
              <a:t>calculez </a:t>
            </a:r>
            <a:r>
              <a:rPr lang="fr-FR" b="1" dirty="0"/>
              <a:t>votre empreinte écologique</a:t>
            </a:r>
          </a:p>
          <a:p>
            <a:pPr marL="228600" indent="-228600">
              <a:buFont typeface="+mj-lt"/>
              <a:buAutoNum type="arabicPeriod"/>
            </a:pPr>
            <a:r>
              <a:rPr lang="fr-FR" b="1" dirty="0"/>
              <a:t>enregistrez</a:t>
            </a:r>
            <a:r>
              <a:rPr lang="fr-FR" dirty="0"/>
              <a:t> votre résultat et choisissez vos actions</a:t>
            </a:r>
          </a:p>
          <a:p>
            <a:endParaRPr lang="fr-FR" dirty="0"/>
          </a:p>
          <a:p>
            <a:r>
              <a:rPr lang="fr-FR" dirty="0"/>
              <a:t>Il est conseillé de </a:t>
            </a:r>
            <a:r>
              <a:rPr lang="fr-FR" b="1" dirty="0"/>
              <a:t>choisir 1 à 3 actions </a:t>
            </a:r>
            <a:r>
              <a:rPr lang="fr-FR" dirty="0"/>
              <a:t>pour ne pas se lancer dans trop de changements en même temps</a:t>
            </a:r>
          </a:p>
          <a:p>
            <a:endParaRPr lang="fr-FR" dirty="0"/>
          </a:p>
          <a:p>
            <a:r>
              <a:rPr lang="fr-FR" b="1" dirty="0"/>
              <a:t>C'est parti, sortez vos smartphones</a:t>
            </a:r>
            <a:r>
              <a:rPr lang="fr-FR" dirty="0"/>
              <a:t>. Je le fais en même temps que toi. Nous laisserons quelques minutes de calme pour remplir le formulaire.</a:t>
            </a:r>
          </a:p>
          <a:p>
            <a:r>
              <a:rPr lang="fr-FR" i="1" dirty="0"/>
              <a:t>​</a:t>
            </a:r>
          </a:p>
          <a:p>
            <a:r>
              <a:rPr lang="fr-FR" i="1" dirty="0"/>
              <a:t>Demandez à main levée et prévoyez du temps supplémentaire si nécessaire :</a:t>
            </a:r>
          </a:p>
          <a:p>
            <a:r>
              <a:rPr lang="fr-FR" i="1" dirty="0"/>
              <a:t>Qui a fini de calculer son empreinte écologique ? ​</a:t>
            </a:r>
          </a:p>
          <a:p>
            <a:r>
              <a:rPr lang="fr-FR" i="1" dirty="0"/>
              <a:t>Qui a rempli le formulaire ? ​</a:t>
            </a:r>
          </a:p>
          <a:p>
            <a:r>
              <a:rPr lang="fr-FR" i="1" dirty="0"/>
              <a:t>Rendez-vous à la fin du formulaire en cliquant sur « soumettre » pour que votre participation soit bien enregistrée.</a:t>
            </a:r>
          </a:p>
          <a:p>
            <a:endParaRPr lang="fr-FR" dirty="0"/>
          </a:p>
          <a:p>
            <a:r>
              <a:rPr lang="fr-FR" dirty="0"/>
              <a:t>Il est important d'inscrire votre participation pour faire monter le compteur de [VOTRE ETABLISSEMENT] !</a:t>
            </a:r>
            <a:endParaRPr lang="fr-B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96ACE8-3E1C-43A3-8F83-3B13B4D29C69}" type="slidenum">
              <a:rPr lang="fr-BE" smtClean="0"/>
              <a:t>7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24142359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fr-BE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Bravo vous avez </a:t>
            </a:r>
            <a:r>
              <a:rPr lang="fr-BE" sz="180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réalisé votre </a:t>
            </a:r>
            <a:r>
              <a:rPr lang="fr-BE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empreinte écologique !</a:t>
            </a: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fr-BE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Vous rejoignez la communauté grandissante des membres de notre université qui s'engagent pour un mode de vie plus durable !</a:t>
            </a: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endParaRPr lang="fr-BE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fr-BE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-----</a:t>
            </a: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fr-BE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Cher professeur, merci d'avoir partagé ces diapositives avec vos étudiants !</a:t>
            </a:r>
            <a:endParaRPr lang="fr-BE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fr-BE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Pour toute question, n'hésitez pas à envoyer un email à sarah.robinet@uliege.be</a:t>
            </a:r>
            <a:endParaRPr lang="fr-B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EF891C-6582-4437-B405-7C13E95BBFC4}" type="slidenum">
              <a:rPr lang="fr-BE" smtClean="0"/>
              <a:t>8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594121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3F1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eg"/><Relationship Id="rId7" Type="http://schemas.openxmlformats.org/officeDocument/2006/relationships/image" Target="../media/image5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sv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openxmlformats.org/officeDocument/2006/relationships/image" Target="../media/image10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image" Target="../media/image15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svg"/><Relationship Id="rId5" Type="http://schemas.openxmlformats.org/officeDocument/2006/relationships/image" Target="../media/image16.png"/><Relationship Id="rId4" Type="http://schemas.openxmlformats.org/officeDocument/2006/relationships/hyperlink" Target="https://data.footprintnetwork.org/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svg"/><Relationship Id="rId5" Type="http://schemas.openxmlformats.org/officeDocument/2006/relationships/image" Target="../media/image22.png"/><Relationship Id="rId4" Type="http://schemas.openxmlformats.org/officeDocument/2006/relationships/image" Target="../media/image21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svg"/><Relationship Id="rId13" Type="http://schemas.openxmlformats.org/officeDocument/2006/relationships/image" Target="../media/image36.png"/><Relationship Id="rId18" Type="http://schemas.openxmlformats.org/officeDocument/2006/relationships/image" Target="../media/image41.svg"/><Relationship Id="rId3" Type="http://schemas.openxmlformats.org/officeDocument/2006/relationships/image" Target="../media/image26.png"/><Relationship Id="rId21" Type="http://schemas.openxmlformats.org/officeDocument/2006/relationships/image" Target="../media/image44.png"/><Relationship Id="rId7" Type="http://schemas.openxmlformats.org/officeDocument/2006/relationships/image" Target="../media/image30.png"/><Relationship Id="rId12" Type="http://schemas.openxmlformats.org/officeDocument/2006/relationships/image" Target="../media/image35.svg"/><Relationship Id="rId17" Type="http://schemas.openxmlformats.org/officeDocument/2006/relationships/image" Target="../media/image40.png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39.svg"/><Relationship Id="rId20" Type="http://schemas.openxmlformats.org/officeDocument/2006/relationships/image" Target="../media/image43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svg"/><Relationship Id="rId11" Type="http://schemas.openxmlformats.org/officeDocument/2006/relationships/image" Target="../media/image34.png"/><Relationship Id="rId24" Type="http://schemas.openxmlformats.org/officeDocument/2006/relationships/image" Target="../media/image47.svg"/><Relationship Id="rId5" Type="http://schemas.openxmlformats.org/officeDocument/2006/relationships/image" Target="../media/image28.png"/><Relationship Id="rId15" Type="http://schemas.openxmlformats.org/officeDocument/2006/relationships/image" Target="../media/image38.png"/><Relationship Id="rId23" Type="http://schemas.openxmlformats.org/officeDocument/2006/relationships/image" Target="../media/image46.png"/><Relationship Id="rId10" Type="http://schemas.openxmlformats.org/officeDocument/2006/relationships/image" Target="../media/image33.svg"/><Relationship Id="rId19" Type="http://schemas.openxmlformats.org/officeDocument/2006/relationships/image" Target="../media/image42.png"/><Relationship Id="rId4" Type="http://schemas.openxmlformats.org/officeDocument/2006/relationships/image" Target="../media/image27.svg"/><Relationship Id="rId9" Type="http://schemas.openxmlformats.org/officeDocument/2006/relationships/image" Target="../media/image32.png"/><Relationship Id="rId14" Type="http://schemas.openxmlformats.org/officeDocument/2006/relationships/image" Target="../media/image37.svg"/><Relationship Id="rId22" Type="http://schemas.openxmlformats.org/officeDocument/2006/relationships/image" Target="../media/image45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48.png"/><Relationship Id="rId7" Type="http://schemas.openxmlformats.org/officeDocument/2006/relationships/image" Target="../media/image52.sv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1.png"/><Relationship Id="rId5" Type="http://schemas.openxmlformats.org/officeDocument/2006/relationships/image" Target="../media/image50.jpeg"/><Relationship Id="rId4" Type="http://schemas.openxmlformats.org/officeDocument/2006/relationships/image" Target="../media/image4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037315" y="1532910"/>
            <a:ext cx="14250685" cy="8433923"/>
          </a:xfrm>
          <a:custGeom>
            <a:avLst/>
            <a:gdLst/>
            <a:ahLst/>
            <a:cxnLst/>
            <a:rect l="l" t="t" r="r" b="b"/>
            <a:pathLst>
              <a:path w="18288000" h="9966833">
                <a:moveTo>
                  <a:pt x="0" y="0"/>
                </a:moveTo>
                <a:lnTo>
                  <a:pt x="18288000" y="0"/>
                </a:lnTo>
                <a:lnTo>
                  <a:pt x="18288000" y="9966834"/>
                </a:lnTo>
                <a:lnTo>
                  <a:pt x="0" y="996683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11239" r="-28331" b="-33047"/>
            </a:stretch>
          </a:blipFill>
        </p:spPr>
        <p:txBody>
          <a:bodyPr/>
          <a:lstStyle/>
          <a:p>
            <a:endParaRPr lang="fr-BE" dirty="0"/>
          </a:p>
        </p:txBody>
      </p:sp>
      <p:sp>
        <p:nvSpPr>
          <p:cNvPr id="3" name="Freeform 3"/>
          <p:cNvSpPr/>
          <p:nvPr/>
        </p:nvSpPr>
        <p:spPr>
          <a:xfrm rot="5400000">
            <a:off x="5269626" y="-2084130"/>
            <a:ext cx="9693094" cy="13785154"/>
          </a:xfrm>
          <a:custGeom>
            <a:avLst/>
            <a:gdLst/>
            <a:ahLst/>
            <a:cxnLst/>
            <a:rect l="l" t="t" r="r" b="b"/>
            <a:pathLst>
              <a:path w="9693094" h="13785154">
                <a:moveTo>
                  <a:pt x="0" y="0"/>
                </a:moveTo>
                <a:lnTo>
                  <a:pt x="9693094" y="0"/>
                </a:lnTo>
                <a:lnTo>
                  <a:pt x="9693094" y="13785155"/>
                </a:lnTo>
                <a:lnTo>
                  <a:pt x="0" y="1378515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20357" t="-6378" r="-30930"/>
            </a:stretch>
          </a:blipFill>
        </p:spPr>
        <p:txBody>
          <a:bodyPr/>
          <a:lstStyle/>
          <a:p>
            <a:endParaRPr lang="fr-BE" dirty="0"/>
          </a:p>
        </p:txBody>
      </p:sp>
      <p:grpSp>
        <p:nvGrpSpPr>
          <p:cNvPr id="7" name="Group 7"/>
          <p:cNvGrpSpPr/>
          <p:nvPr/>
        </p:nvGrpSpPr>
        <p:grpSpPr>
          <a:xfrm rot="5400000">
            <a:off x="12584917" y="4423834"/>
            <a:ext cx="10126917" cy="1279249"/>
            <a:chOff x="0" y="0"/>
            <a:chExt cx="2667171" cy="336922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667172" cy="336922"/>
            </a:xfrm>
            <a:custGeom>
              <a:avLst/>
              <a:gdLst/>
              <a:ahLst/>
              <a:cxnLst/>
              <a:rect l="l" t="t" r="r" b="b"/>
              <a:pathLst>
                <a:path w="2667172" h="336922">
                  <a:moveTo>
                    <a:pt x="0" y="0"/>
                  </a:moveTo>
                  <a:lnTo>
                    <a:pt x="2667172" y="0"/>
                  </a:lnTo>
                  <a:lnTo>
                    <a:pt x="2667172" y="336922"/>
                  </a:lnTo>
                  <a:lnTo>
                    <a:pt x="0" y="336922"/>
                  </a:lnTo>
                  <a:lnTo>
                    <a:pt x="0" y="0"/>
                  </a:lnTo>
                </a:path>
              </a:pathLst>
            </a:custGeom>
            <a:solidFill>
              <a:srgbClr val="00707F"/>
            </a:solidFill>
          </p:spPr>
          <p:txBody>
            <a:bodyPr/>
            <a:lstStyle/>
            <a:p>
              <a:endParaRPr lang="fr-BE" dirty="0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86"/>
                </a:lnSpc>
              </a:pPr>
              <a:endParaRPr dirty="0"/>
            </a:p>
          </p:txBody>
        </p:sp>
      </p:grpSp>
      <p:grpSp>
        <p:nvGrpSpPr>
          <p:cNvPr id="10" name="Group 10"/>
          <p:cNvGrpSpPr/>
          <p:nvPr/>
        </p:nvGrpSpPr>
        <p:grpSpPr>
          <a:xfrm rot="-10800000">
            <a:off x="3821925" y="8780121"/>
            <a:ext cx="13572290" cy="1346796"/>
            <a:chOff x="0" y="0"/>
            <a:chExt cx="3574595" cy="354712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3574595" cy="354712"/>
            </a:xfrm>
            <a:custGeom>
              <a:avLst/>
              <a:gdLst/>
              <a:ahLst/>
              <a:cxnLst/>
              <a:rect l="l" t="t" r="r" b="b"/>
              <a:pathLst>
                <a:path w="3574595" h="354712">
                  <a:moveTo>
                    <a:pt x="0" y="0"/>
                  </a:moveTo>
                  <a:lnTo>
                    <a:pt x="3574595" y="0"/>
                  </a:lnTo>
                  <a:lnTo>
                    <a:pt x="3574595" y="354712"/>
                  </a:lnTo>
                  <a:lnTo>
                    <a:pt x="0" y="354712"/>
                  </a:lnTo>
                  <a:lnTo>
                    <a:pt x="0" y="0"/>
                  </a:lnTo>
                </a:path>
              </a:pathLst>
            </a:custGeom>
            <a:solidFill>
              <a:srgbClr val="00707F"/>
            </a:solidFill>
          </p:spPr>
          <p:txBody>
            <a:bodyPr/>
            <a:lstStyle/>
            <a:p>
              <a:endParaRPr lang="fr-BE" dirty="0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86"/>
                </a:lnSpc>
              </a:pPr>
              <a:endParaRPr dirty="0"/>
            </a:p>
          </p:txBody>
        </p:sp>
      </p:grpSp>
      <p:sp>
        <p:nvSpPr>
          <p:cNvPr id="25" name="Freeform 25"/>
          <p:cNvSpPr/>
          <p:nvPr/>
        </p:nvSpPr>
        <p:spPr>
          <a:xfrm>
            <a:off x="16840200" y="434990"/>
            <a:ext cx="893520" cy="2193910"/>
          </a:xfrm>
          <a:custGeom>
            <a:avLst/>
            <a:gdLst/>
            <a:ahLst/>
            <a:cxnLst/>
            <a:rect l="l" t="t" r="r" b="b"/>
            <a:pathLst>
              <a:path w="893520" h="2193910">
                <a:moveTo>
                  <a:pt x="0" y="0"/>
                </a:moveTo>
                <a:lnTo>
                  <a:pt x="893520" y="0"/>
                </a:lnTo>
                <a:lnTo>
                  <a:pt x="893520" y="2193910"/>
                </a:lnTo>
                <a:lnTo>
                  <a:pt x="0" y="219391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BE" dirty="0"/>
          </a:p>
        </p:txBody>
      </p:sp>
      <p:grpSp>
        <p:nvGrpSpPr>
          <p:cNvPr id="34" name="Group 7">
            <a:extLst>
              <a:ext uri="{FF2B5EF4-FFF2-40B4-BE49-F238E27FC236}">
                <a16:creationId xmlns:a16="http://schemas.microsoft.com/office/drawing/2014/main" id="{B50705B4-781E-6EF5-B0D8-16DD605D37A8}"/>
              </a:ext>
            </a:extLst>
          </p:cNvPr>
          <p:cNvGrpSpPr/>
          <p:nvPr/>
        </p:nvGrpSpPr>
        <p:grpSpPr>
          <a:xfrm rot="5400000">
            <a:off x="-3120014" y="3078361"/>
            <a:ext cx="10061950" cy="3821927"/>
            <a:chOff x="0" y="0"/>
            <a:chExt cx="2667171" cy="336922"/>
          </a:xfrm>
        </p:grpSpPr>
        <p:sp>
          <p:nvSpPr>
            <p:cNvPr id="35" name="Freeform 8">
              <a:extLst>
                <a:ext uri="{FF2B5EF4-FFF2-40B4-BE49-F238E27FC236}">
                  <a16:creationId xmlns:a16="http://schemas.microsoft.com/office/drawing/2014/main" id="{BCFDE71C-97C6-E963-609D-6A79D121C422}"/>
                </a:ext>
              </a:extLst>
            </p:cNvPr>
            <p:cNvSpPr/>
            <p:nvPr/>
          </p:nvSpPr>
          <p:spPr>
            <a:xfrm>
              <a:off x="0" y="0"/>
              <a:ext cx="2667172" cy="336922"/>
            </a:xfrm>
            <a:custGeom>
              <a:avLst/>
              <a:gdLst/>
              <a:ahLst/>
              <a:cxnLst/>
              <a:rect l="l" t="t" r="r" b="b"/>
              <a:pathLst>
                <a:path w="2667172" h="336922">
                  <a:moveTo>
                    <a:pt x="0" y="0"/>
                  </a:moveTo>
                  <a:lnTo>
                    <a:pt x="2667172" y="0"/>
                  </a:lnTo>
                  <a:lnTo>
                    <a:pt x="2667172" y="336922"/>
                  </a:lnTo>
                  <a:lnTo>
                    <a:pt x="0" y="336922"/>
                  </a:lnTo>
                  <a:lnTo>
                    <a:pt x="0" y="0"/>
                  </a:lnTo>
                </a:path>
              </a:pathLst>
            </a:custGeom>
            <a:solidFill>
              <a:srgbClr val="00707F"/>
            </a:solidFill>
          </p:spPr>
          <p:txBody>
            <a:bodyPr/>
            <a:lstStyle/>
            <a:p>
              <a:endParaRPr lang="fr-BE" dirty="0"/>
            </a:p>
          </p:txBody>
        </p:sp>
        <p:sp>
          <p:nvSpPr>
            <p:cNvPr id="36" name="TextBox 9">
              <a:extLst>
                <a:ext uri="{FF2B5EF4-FFF2-40B4-BE49-F238E27FC236}">
                  <a16:creationId xmlns:a16="http://schemas.microsoft.com/office/drawing/2014/main" id="{43903553-8221-5D92-7C54-65993A3EEE27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86"/>
                </a:lnSpc>
              </a:pPr>
              <a:endParaRPr dirty="0"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0" y="9966833"/>
            <a:ext cx="18288000" cy="414608"/>
            <a:chOff x="0" y="0"/>
            <a:chExt cx="24384000" cy="552810"/>
          </a:xfrm>
        </p:grpSpPr>
        <p:grpSp>
          <p:nvGrpSpPr>
            <p:cNvPr id="15" name="Group 15"/>
            <p:cNvGrpSpPr/>
            <p:nvPr/>
          </p:nvGrpSpPr>
          <p:grpSpPr>
            <a:xfrm rot="5400000">
              <a:off x="1445074" y="-1445074"/>
              <a:ext cx="552810" cy="3442959"/>
              <a:chOff x="0" y="0"/>
              <a:chExt cx="109197" cy="680091"/>
            </a:xfrm>
          </p:grpSpPr>
          <p:sp>
            <p:nvSpPr>
              <p:cNvPr id="16" name="Freeform 16"/>
              <p:cNvSpPr/>
              <p:nvPr/>
            </p:nvSpPr>
            <p:spPr>
              <a:xfrm>
                <a:off x="0" y="0"/>
                <a:ext cx="109197" cy="680091"/>
              </a:xfrm>
              <a:custGeom>
                <a:avLst/>
                <a:gdLst/>
                <a:ahLst/>
                <a:cxnLst/>
                <a:rect l="l" t="t" r="r" b="b"/>
                <a:pathLst>
                  <a:path w="109197" h="680091">
                    <a:moveTo>
                      <a:pt x="0" y="0"/>
                    </a:moveTo>
                    <a:lnTo>
                      <a:pt x="109197" y="0"/>
                    </a:lnTo>
                    <a:lnTo>
                      <a:pt x="109197" y="680091"/>
                    </a:lnTo>
                    <a:lnTo>
                      <a:pt x="0" y="680091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E86868"/>
              </a:solidFill>
            </p:spPr>
            <p:txBody>
              <a:bodyPr/>
              <a:lstStyle/>
              <a:p>
                <a:endParaRPr lang="fr-BE" dirty="0"/>
              </a:p>
            </p:txBody>
          </p:sp>
          <p:sp>
            <p:nvSpPr>
              <p:cNvPr id="17" name="TextBox 17"/>
              <p:cNvSpPr txBox="1"/>
              <p:nvPr/>
            </p:nvSpPr>
            <p:spPr>
              <a:xfrm>
                <a:off x="0" y="-47625"/>
                <a:ext cx="812800" cy="8604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386"/>
                  </a:lnSpc>
                </a:pPr>
                <a:endParaRPr dirty="0"/>
              </a:p>
            </p:txBody>
          </p:sp>
        </p:grpSp>
        <p:grpSp>
          <p:nvGrpSpPr>
            <p:cNvPr id="18" name="Group 18"/>
            <p:cNvGrpSpPr/>
            <p:nvPr/>
          </p:nvGrpSpPr>
          <p:grpSpPr>
            <a:xfrm rot="5400000">
              <a:off x="6676227" y="-3521088"/>
              <a:ext cx="552810" cy="7594986"/>
              <a:chOff x="0" y="0"/>
              <a:chExt cx="109197" cy="1500244"/>
            </a:xfrm>
          </p:grpSpPr>
          <p:sp>
            <p:nvSpPr>
              <p:cNvPr id="19" name="Freeform 19"/>
              <p:cNvSpPr/>
              <p:nvPr/>
            </p:nvSpPr>
            <p:spPr>
              <a:xfrm>
                <a:off x="0" y="0"/>
                <a:ext cx="109197" cy="1500244"/>
              </a:xfrm>
              <a:custGeom>
                <a:avLst/>
                <a:gdLst/>
                <a:ahLst/>
                <a:cxnLst/>
                <a:rect l="l" t="t" r="r" b="b"/>
                <a:pathLst>
                  <a:path w="109197" h="1500244">
                    <a:moveTo>
                      <a:pt x="0" y="0"/>
                    </a:moveTo>
                    <a:lnTo>
                      <a:pt x="109197" y="0"/>
                    </a:lnTo>
                    <a:lnTo>
                      <a:pt x="109197" y="1500244"/>
                    </a:lnTo>
                    <a:lnTo>
                      <a:pt x="0" y="1500244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51BDC4"/>
              </a:solidFill>
            </p:spPr>
            <p:txBody>
              <a:bodyPr/>
              <a:lstStyle/>
              <a:p>
                <a:endParaRPr lang="fr-BE" dirty="0"/>
              </a:p>
            </p:txBody>
          </p:sp>
          <p:sp>
            <p:nvSpPr>
              <p:cNvPr id="20" name="TextBox 20"/>
              <p:cNvSpPr txBox="1"/>
              <p:nvPr/>
            </p:nvSpPr>
            <p:spPr>
              <a:xfrm>
                <a:off x="0" y="-47625"/>
                <a:ext cx="812800" cy="8604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386"/>
                  </a:lnSpc>
                </a:pPr>
                <a:endParaRPr dirty="0"/>
              </a:p>
            </p:txBody>
          </p:sp>
        </p:grpSp>
        <p:grpSp>
          <p:nvGrpSpPr>
            <p:cNvPr id="21" name="Group 21"/>
            <p:cNvGrpSpPr/>
            <p:nvPr/>
          </p:nvGrpSpPr>
          <p:grpSpPr>
            <a:xfrm rot="5400000">
              <a:off x="17075256" y="-6755934"/>
              <a:ext cx="552810" cy="14064678"/>
              <a:chOff x="0" y="0"/>
              <a:chExt cx="109197" cy="2778208"/>
            </a:xfrm>
          </p:grpSpPr>
          <p:sp>
            <p:nvSpPr>
              <p:cNvPr id="22" name="Freeform 22"/>
              <p:cNvSpPr/>
              <p:nvPr/>
            </p:nvSpPr>
            <p:spPr>
              <a:xfrm>
                <a:off x="0" y="0"/>
                <a:ext cx="109197" cy="2778208"/>
              </a:xfrm>
              <a:custGeom>
                <a:avLst/>
                <a:gdLst/>
                <a:ahLst/>
                <a:cxnLst/>
                <a:rect l="l" t="t" r="r" b="b"/>
                <a:pathLst>
                  <a:path w="109197" h="2778208">
                    <a:moveTo>
                      <a:pt x="0" y="0"/>
                    </a:moveTo>
                    <a:lnTo>
                      <a:pt x="109197" y="0"/>
                    </a:lnTo>
                    <a:lnTo>
                      <a:pt x="109197" y="2778208"/>
                    </a:lnTo>
                    <a:lnTo>
                      <a:pt x="0" y="2778208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3AA748"/>
              </a:solidFill>
            </p:spPr>
            <p:txBody>
              <a:bodyPr/>
              <a:lstStyle/>
              <a:p>
                <a:endParaRPr lang="fr-BE" dirty="0"/>
              </a:p>
            </p:txBody>
          </p:sp>
          <p:sp>
            <p:nvSpPr>
              <p:cNvPr id="23" name="TextBox 23"/>
              <p:cNvSpPr txBox="1"/>
              <p:nvPr/>
            </p:nvSpPr>
            <p:spPr>
              <a:xfrm>
                <a:off x="0" y="-47625"/>
                <a:ext cx="812800" cy="8604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386"/>
                  </a:lnSpc>
                </a:pPr>
                <a:endParaRPr dirty="0"/>
              </a:p>
            </p:txBody>
          </p:sp>
        </p:grpSp>
      </p:grpSp>
      <p:sp>
        <p:nvSpPr>
          <p:cNvPr id="13" name="Freeform 13"/>
          <p:cNvSpPr/>
          <p:nvPr/>
        </p:nvSpPr>
        <p:spPr>
          <a:xfrm rot="-1006921">
            <a:off x="4022987" y="4121462"/>
            <a:ext cx="2921911" cy="5541555"/>
          </a:xfrm>
          <a:custGeom>
            <a:avLst/>
            <a:gdLst/>
            <a:ahLst/>
            <a:cxnLst/>
            <a:rect l="l" t="t" r="r" b="b"/>
            <a:pathLst>
              <a:path w="2921911" h="5541555">
                <a:moveTo>
                  <a:pt x="0" y="0"/>
                </a:moveTo>
                <a:lnTo>
                  <a:pt x="2921911" y="0"/>
                </a:lnTo>
                <a:lnTo>
                  <a:pt x="2921911" y="5541555"/>
                </a:lnTo>
                <a:lnTo>
                  <a:pt x="0" y="554155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BE" dirty="0"/>
          </a:p>
        </p:txBody>
      </p:sp>
      <p:sp>
        <p:nvSpPr>
          <p:cNvPr id="26" name="TextBox 26"/>
          <p:cNvSpPr txBox="1"/>
          <p:nvPr/>
        </p:nvSpPr>
        <p:spPr>
          <a:xfrm>
            <a:off x="356094" y="145157"/>
            <a:ext cx="9066535" cy="147155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1899"/>
              </a:lnSpc>
            </a:pPr>
            <a:r>
              <a:rPr lang="fr-BE" sz="8499" dirty="0">
                <a:solidFill>
                  <a:srgbClr val="FFFFFF"/>
                </a:solidFill>
                <a:latin typeface="Source Sans 3 Ultra-Bold"/>
              </a:rPr>
              <a:t>Calculons notre</a:t>
            </a:r>
          </a:p>
        </p:txBody>
      </p:sp>
      <p:grpSp>
        <p:nvGrpSpPr>
          <p:cNvPr id="4" name="Group 4"/>
          <p:cNvGrpSpPr/>
          <p:nvPr/>
        </p:nvGrpSpPr>
        <p:grpSpPr>
          <a:xfrm rot="5400000">
            <a:off x="6978373" y="-5114315"/>
            <a:ext cx="1601243" cy="14845808"/>
            <a:chOff x="0" y="0"/>
            <a:chExt cx="298001" cy="1456247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98001" cy="1456247"/>
            </a:xfrm>
            <a:custGeom>
              <a:avLst/>
              <a:gdLst/>
              <a:ahLst/>
              <a:cxnLst/>
              <a:rect l="l" t="t" r="r" b="b"/>
              <a:pathLst>
                <a:path w="298001" h="1456247">
                  <a:moveTo>
                    <a:pt x="0" y="0"/>
                  </a:moveTo>
                  <a:lnTo>
                    <a:pt x="298001" y="0"/>
                  </a:lnTo>
                  <a:lnTo>
                    <a:pt x="298001" y="1456247"/>
                  </a:lnTo>
                  <a:lnTo>
                    <a:pt x="0" y="1456247"/>
                  </a:lnTo>
                  <a:lnTo>
                    <a:pt x="0" y="0"/>
                  </a:lnTo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fr-BE" dirty="0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86"/>
                </a:lnSpc>
              </a:pPr>
              <a:endParaRPr dirty="0"/>
            </a:p>
          </p:txBody>
        </p:sp>
      </p:grpSp>
      <p:sp>
        <p:nvSpPr>
          <p:cNvPr id="27" name="TextBox 27"/>
          <p:cNvSpPr txBox="1"/>
          <p:nvPr/>
        </p:nvSpPr>
        <p:spPr>
          <a:xfrm>
            <a:off x="381000" y="1174819"/>
            <a:ext cx="14800508" cy="206017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17319"/>
              </a:lnSpc>
              <a:spcBef>
                <a:spcPct val="0"/>
              </a:spcBef>
            </a:pPr>
            <a:r>
              <a:rPr lang="en-US" sz="10300" u="none" strike="noStrike" dirty="0">
                <a:solidFill>
                  <a:srgbClr val="3AA748"/>
                </a:solidFill>
                <a:latin typeface="Source Sans 3 Ultra-Bold"/>
              </a:rPr>
              <a:t>EMPREINTE ÉCOLOGIQUE</a:t>
            </a:r>
          </a:p>
        </p:txBody>
      </p:sp>
      <p:sp>
        <p:nvSpPr>
          <p:cNvPr id="32" name="TextBox 20">
            <a:extLst>
              <a:ext uri="{FF2B5EF4-FFF2-40B4-BE49-F238E27FC236}">
                <a16:creationId xmlns:a16="http://schemas.microsoft.com/office/drawing/2014/main" id="{2BBFB1E1-1FB4-02DC-F226-ADBEF5833B96}"/>
              </a:ext>
            </a:extLst>
          </p:cNvPr>
          <p:cNvSpPr txBox="1"/>
          <p:nvPr/>
        </p:nvSpPr>
        <p:spPr>
          <a:xfrm>
            <a:off x="4846699" y="8112161"/>
            <a:ext cx="11522742" cy="8040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527"/>
              </a:lnSpc>
            </a:pPr>
            <a:r>
              <a:rPr lang="fr-BE" sz="4662">
                <a:solidFill>
                  <a:srgbClr val="FFFFFF"/>
                </a:solidFill>
                <a:latin typeface="Source Sans 3 Ultra-Bold"/>
              </a:rPr>
              <a:t>Découvrons notre impact sur la planète</a:t>
            </a:r>
          </a:p>
        </p:txBody>
      </p:sp>
      <p:sp>
        <p:nvSpPr>
          <p:cNvPr id="24" name="TextBox 30">
            <a:extLst>
              <a:ext uri="{FF2B5EF4-FFF2-40B4-BE49-F238E27FC236}">
                <a16:creationId xmlns:a16="http://schemas.microsoft.com/office/drawing/2014/main" id="{31010DEC-8CEE-7762-A718-17AF9F9FD175}"/>
              </a:ext>
            </a:extLst>
          </p:cNvPr>
          <p:cNvSpPr txBox="1"/>
          <p:nvPr/>
        </p:nvSpPr>
        <p:spPr>
          <a:xfrm>
            <a:off x="501624" y="7658122"/>
            <a:ext cx="2470034" cy="4387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43"/>
              </a:lnSpc>
            </a:pPr>
            <a:r>
              <a:rPr lang="en-US" sz="2602" dirty="0">
                <a:solidFill>
                  <a:srgbClr val="FFFFFF"/>
                </a:solidFill>
                <a:latin typeface="Source Sans Pro"/>
              </a:rPr>
              <a:t>À L'INITIATIVE DE</a:t>
            </a:r>
          </a:p>
        </p:txBody>
      </p:sp>
      <p:pic>
        <p:nvPicPr>
          <p:cNvPr id="29" name="Image 28" descr="Une image contenant texte, Graphique, Police, graphisme&#10;&#10;Description générée automatiquement">
            <a:extLst>
              <a:ext uri="{FF2B5EF4-FFF2-40B4-BE49-F238E27FC236}">
                <a16:creationId xmlns:a16="http://schemas.microsoft.com/office/drawing/2014/main" id="{10EDEE3E-3F56-96B0-9A53-D7430622CD6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757" y="8198525"/>
            <a:ext cx="2557901" cy="1432917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525560" y="8705527"/>
            <a:ext cx="1607102" cy="632797"/>
          </a:xfrm>
          <a:custGeom>
            <a:avLst/>
            <a:gdLst/>
            <a:ahLst/>
            <a:cxnLst/>
            <a:rect l="l" t="t" r="r" b="b"/>
            <a:pathLst>
              <a:path w="1607102" h="632797">
                <a:moveTo>
                  <a:pt x="0" y="0"/>
                </a:moveTo>
                <a:lnTo>
                  <a:pt x="1607102" y="0"/>
                </a:lnTo>
                <a:lnTo>
                  <a:pt x="1607102" y="632796"/>
                </a:lnTo>
                <a:lnTo>
                  <a:pt x="0" y="63279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fr-BE"/>
          </a:p>
        </p:txBody>
      </p:sp>
      <p:sp>
        <p:nvSpPr>
          <p:cNvPr id="3" name="Freeform 3"/>
          <p:cNvSpPr/>
          <p:nvPr/>
        </p:nvSpPr>
        <p:spPr>
          <a:xfrm>
            <a:off x="11226905" y="8705527"/>
            <a:ext cx="760559" cy="632797"/>
          </a:xfrm>
          <a:custGeom>
            <a:avLst/>
            <a:gdLst/>
            <a:ahLst/>
            <a:cxnLst/>
            <a:rect l="l" t="t" r="r" b="b"/>
            <a:pathLst>
              <a:path w="760559" h="632797">
                <a:moveTo>
                  <a:pt x="0" y="0"/>
                </a:moveTo>
                <a:lnTo>
                  <a:pt x="760559" y="0"/>
                </a:lnTo>
                <a:lnTo>
                  <a:pt x="760559" y="632796"/>
                </a:lnTo>
                <a:lnTo>
                  <a:pt x="0" y="63279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27652" b="-27652"/>
            </a:stretch>
          </a:blipFill>
        </p:spPr>
        <p:txBody>
          <a:bodyPr/>
          <a:lstStyle/>
          <a:p>
            <a:endParaRPr lang="fr-BE"/>
          </a:p>
        </p:txBody>
      </p:sp>
      <p:sp>
        <p:nvSpPr>
          <p:cNvPr id="5" name="Freeform 5"/>
          <p:cNvSpPr/>
          <p:nvPr/>
        </p:nvSpPr>
        <p:spPr>
          <a:xfrm>
            <a:off x="13904648" y="5800954"/>
            <a:ext cx="2979419" cy="2394370"/>
          </a:xfrm>
          <a:custGeom>
            <a:avLst/>
            <a:gdLst/>
            <a:ahLst/>
            <a:cxnLst/>
            <a:rect l="l" t="t" r="r" b="b"/>
            <a:pathLst>
              <a:path w="2979419" h="2394370">
                <a:moveTo>
                  <a:pt x="0" y="0"/>
                </a:moveTo>
                <a:lnTo>
                  <a:pt x="2979420" y="0"/>
                </a:lnTo>
                <a:lnTo>
                  <a:pt x="2979420" y="2394369"/>
                </a:lnTo>
                <a:lnTo>
                  <a:pt x="0" y="239436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BE"/>
          </a:p>
        </p:txBody>
      </p:sp>
      <p:sp>
        <p:nvSpPr>
          <p:cNvPr id="6" name="Freeform 6"/>
          <p:cNvSpPr/>
          <p:nvPr/>
        </p:nvSpPr>
        <p:spPr>
          <a:xfrm>
            <a:off x="1403932" y="3710176"/>
            <a:ext cx="1895064" cy="2700221"/>
          </a:xfrm>
          <a:custGeom>
            <a:avLst/>
            <a:gdLst/>
            <a:ahLst/>
            <a:cxnLst/>
            <a:rect l="l" t="t" r="r" b="b"/>
            <a:pathLst>
              <a:path w="1895064" h="2700221">
                <a:moveTo>
                  <a:pt x="0" y="0"/>
                </a:moveTo>
                <a:lnTo>
                  <a:pt x="1895064" y="0"/>
                </a:lnTo>
                <a:lnTo>
                  <a:pt x="1895064" y="2700221"/>
                </a:lnTo>
                <a:lnTo>
                  <a:pt x="0" y="2700221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BE"/>
          </a:p>
        </p:txBody>
      </p:sp>
      <p:sp>
        <p:nvSpPr>
          <p:cNvPr id="7" name="TextBox 7"/>
          <p:cNvSpPr txBox="1"/>
          <p:nvPr/>
        </p:nvSpPr>
        <p:spPr>
          <a:xfrm>
            <a:off x="3689521" y="4076671"/>
            <a:ext cx="7911257" cy="17672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419"/>
              </a:lnSpc>
              <a:spcBef>
                <a:spcPct val="0"/>
              </a:spcBef>
            </a:pPr>
            <a:r>
              <a:rPr lang="en-US" sz="10299">
                <a:solidFill>
                  <a:srgbClr val="3AA748"/>
                </a:solidFill>
                <a:latin typeface="Source Sans 3"/>
              </a:rPr>
              <a:t>COMPRENDRE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019800" y="8884419"/>
            <a:ext cx="3367521" cy="27501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2252"/>
              </a:lnSpc>
              <a:spcBef>
                <a:spcPct val="0"/>
              </a:spcBef>
            </a:pPr>
            <a:r>
              <a:rPr lang="en-US" sz="1609" u="none" strike="noStrike" dirty="0">
                <a:solidFill>
                  <a:srgbClr val="00707F"/>
                </a:solidFill>
                <a:latin typeface="Source Sans Pro"/>
              </a:rPr>
              <a:t>C</a:t>
            </a:r>
            <a:r>
              <a:rPr lang="en-US" sz="1609" dirty="0">
                <a:solidFill>
                  <a:srgbClr val="00707F"/>
                </a:solidFill>
                <a:latin typeface="Source Sans Pro"/>
              </a:rPr>
              <a:t>ETTE DYNAMIQUE </a:t>
            </a:r>
            <a:r>
              <a:rPr lang="en-US" sz="1609" u="none" strike="noStrike" dirty="0">
                <a:solidFill>
                  <a:srgbClr val="00707F"/>
                </a:solidFill>
                <a:latin typeface="Source Sans Pro"/>
              </a:rPr>
              <a:t>EST SOUTENU PAR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65887" y="647700"/>
            <a:ext cx="17556227" cy="24745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9689"/>
              </a:lnSpc>
            </a:pPr>
            <a:r>
              <a:rPr lang="en-US" sz="8499" strike="noStrike" dirty="0">
                <a:solidFill>
                  <a:srgbClr val="00707F"/>
                </a:solidFill>
                <a:latin typeface="Source Sans 3 Ultra-Bold"/>
              </a:rPr>
              <a:t>QUEL EST NOTRE IMPACT SUR </a:t>
            </a:r>
          </a:p>
          <a:p>
            <a:pPr marL="0" lvl="0" indent="0" algn="ctr">
              <a:lnSpc>
                <a:spcPts val="9689"/>
              </a:lnSpc>
            </a:pPr>
            <a:r>
              <a:rPr lang="en-US" sz="8499" strike="noStrike" dirty="0">
                <a:solidFill>
                  <a:srgbClr val="00707F"/>
                </a:solidFill>
                <a:latin typeface="Source Sans 3 Ultra-Bold"/>
              </a:rPr>
              <a:t>LA PLANÈTE ET LE CLIMAT ? 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7105550" y="6014523"/>
            <a:ext cx="6407051" cy="17672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4419"/>
              </a:lnSpc>
              <a:spcBef>
                <a:spcPct val="0"/>
              </a:spcBef>
            </a:pPr>
            <a:r>
              <a:rPr lang="en-US" sz="10299" u="none" strike="noStrike">
                <a:solidFill>
                  <a:srgbClr val="3AA748"/>
                </a:solidFill>
                <a:latin typeface="Source Sans 3"/>
              </a:rPr>
              <a:t> POUR AGIR</a:t>
            </a:r>
          </a:p>
        </p:txBody>
      </p:sp>
      <p:grpSp>
        <p:nvGrpSpPr>
          <p:cNvPr id="12" name="Group 14">
            <a:extLst>
              <a:ext uri="{FF2B5EF4-FFF2-40B4-BE49-F238E27FC236}">
                <a16:creationId xmlns:a16="http://schemas.microsoft.com/office/drawing/2014/main" id="{5911F2E5-8507-5C8D-216E-487FC3A92F7E}"/>
              </a:ext>
            </a:extLst>
          </p:cNvPr>
          <p:cNvGrpSpPr/>
          <p:nvPr/>
        </p:nvGrpSpPr>
        <p:grpSpPr>
          <a:xfrm>
            <a:off x="0" y="9966833"/>
            <a:ext cx="18288000" cy="414608"/>
            <a:chOff x="0" y="0"/>
            <a:chExt cx="24384000" cy="552810"/>
          </a:xfrm>
        </p:grpSpPr>
        <p:grpSp>
          <p:nvGrpSpPr>
            <p:cNvPr id="13" name="Group 15">
              <a:extLst>
                <a:ext uri="{FF2B5EF4-FFF2-40B4-BE49-F238E27FC236}">
                  <a16:creationId xmlns:a16="http://schemas.microsoft.com/office/drawing/2014/main" id="{614C4346-E553-3E29-7C2A-8CCA5382BAD0}"/>
                </a:ext>
              </a:extLst>
            </p:cNvPr>
            <p:cNvGrpSpPr/>
            <p:nvPr/>
          </p:nvGrpSpPr>
          <p:grpSpPr>
            <a:xfrm rot="5400000">
              <a:off x="1445074" y="-1445074"/>
              <a:ext cx="552810" cy="3442959"/>
              <a:chOff x="0" y="0"/>
              <a:chExt cx="109197" cy="680091"/>
            </a:xfrm>
          </p:grpSpPr>
          <p:sp>
            <p:nvSpPr>
              <p:cNvPr id="20" name="Freeform 16">
                <a:extLst>
                  <a:ext uri="{FF2B5EF4-FFF2-40B4-BE49-F238E27FC236}">
                    <a16:creationId xmlns:a16="http://schemas.microsoft.com/office/drawing/2014/main" id="{AD04C283-60BB-B6BC-CE92-09D29A7E28F8}"/>
                  </a:ext>
                </a:extLst>
              </p:cNvPr>
              <p:cNvSpPr/>
              <p:nvPr/>
            </p:nvSpPr>
            <p:spPr>
              <a:xfrm>
                <a:off x="0" y="0"/>
                <a:ext cx="109197" cy="680091"/>
              </a:xfrm>
              <a:custGeom>
                <a:avLst/>
                <a:gdLst/>
                <a:ahLst/>
                <a:cxnLst/>
                <a:rect l="l" t="t" r="r" b="b"/>
                <a:pathLst>
                  <a:path w="109197" h="680091">
                    <a:moveTo>
                      <a:pt x="0" y="0"/>
                    </a:moveTo>
                    <a:lnTo>
                      <a:pt x="109197" y="0"/>
                    </a:lnTo>
                    <a:lnTo>
                      <a:pt x="109197" y="680091"/>
                    </a:lnTo>
                    <a:lnTo>
                      <a:pt x="0" y="680091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E86868"/>
              </a:solidFill>
            </p:spPr>
            <p:txBody>
              <a:bodyPr/>
              <a:lstStyle/>
              <a:p>
                <a:endParaRPr lang="fr-BE" dirty="0"/>
              </a:p>
            </p:txBody>
          </p:sp>
          <p:sp>
            <p:nvSpPr>
              <p:cNvPr id="21" name="TextBox 17">
                <a:extLst>
                  <a:ext uri="{FF2B5EF4-FFF2-40B4-BE49-F238E27FC236}">
                    <a16:creationId xmlns:a16="http://schemas.microsoft.com/office/drawing/2014/main" id="{ACD0E984-1EB7-9838-DD82-6F35CB864DC8}"/>
                  </a:ext>
                </a:extLst>
              </p:cNvPr>
              <p:cNvSpPr txBox="1"/>
              <p:nvPr/>
            </p:nvSpPr>
            <p:spPr>
              <a:xfrm>
                <a:off x="0" y="-47625"/>
                <a:ext cx="812800" cy="8604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386"/>
                  </a:lnSpc>
                </a:pPr>
                <a:endParaRPr dirty="0"/>
              </a:p>
            </p:txBody>
          </p:sp>
        </p:grpSp>
        <p:grpSp>
          <p:nvGrpSpPr>
            <p:cNvPr id="14" name="Group 18">
              <a:extLst>
                <a:ext uri="{FF2B5EF4-FFF2-40B4-BE49-F238E27FC236}">
                  <a16:creationId xmlns:a16="http://schemas.microsoft.com/office/drawing/2014/main" id="{8818E91A-2EF2-BBF9-A233-09CC9E1C7604}"/>
                </a:ext>
              </a:extLst>
            </p:cNvPr>
            <p:cNvGrpSpPr/>
            <p:nvPr/>
          </p:nvGrpSpPr>
          <p:grpSpPr>
            <a:xfrm rot="5400000">
              <a:off x="6676227" y="-3521088"/>
              <a:ext cx="552810" cy="7594986"/>
              <a:chOff x="0" y="0"/>
              <a:chExt cx="109197" cy="1500244"/>
            </a:xfrm>
          </p:grpSpPr>
          <p:sp>
            <p:nvSpPr>
              <p:cNvPr id="18" name="Freeform 19">
                <a:extLst>
                  <a:ext uri="{FF2B5EF4-FFF2-40B4-BE49-F238E27FC236}">
                    <a16:creationId xmlns:a16="http://schemas.microsoft.com/office/drawing/2014/main" id="{CEC579DB-77F7-B7B2-B8EE-A2E228494CBC}"/>
                  </a:ext>
                </a:extLst>
              </p:cNvPr>
              <p:cNvSpPr/>
              <p:nvPr/>
            </p:nvSpPr>
            <p:spPr>
              <a:xfrm>
                <a:off x="0" y="0"/>
                <a:ext cx="109197" cy="1500244"/>
              </a:xfrm>
              <a:custGeom>
                <a:avLst/>
                <a:gdLst/>
                <a:ahLst/>
                <a:cxnLst/>
                <a:rect l="l" t="t" r="r" b="b"/>
                <a:pathLst>
                  <a:path w="109197" h="1500244">
                    <a:moveTo>
                      <a:pt x="0" y="0"/>
                    </a:moveTo>
                    <a:lnTo>
                      <a:pt x="109197" y="0"/>
                    </a:lnTo>
                    <a:lnTo>
                      <a:pt x="109197" y="1500244"/>
                    </a:lnTo>
                    <a:lnTo>
                      <a:pt x="0" y="1500244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51BDC4"/>
              </a:solidFill>
            </p:spPr>
            <p:txBody>
              <a:bodyPr/>
              <a:lstStyle/>
              <a:p>
                <a:endParaRPr lang="fr-BE" dirty="0"/>
              </a:p>
            </p:txBody>
          </p:sp>
          <p:sp>
            <p:nvSpPr>
              <p:cNvPr id="19" name="TextBox 20">
                <a:extLst>
                  <a:ext uri="{FF2B5EF4-FFF2-40B4-BE49-F238E27FC236}">
                    <a16:creationId xmlns:a16="http://schemas.microsoft.com/office/drawing/2014/main" id="{BADFE071-E41A-7996-B25C-9F366D10A568}"/>
                  </a:ext>
                </a:extLst>
              </p:cNvPr>
              <p:cNvSpPr txBox="1"/>
              <p:nvPr/>
            </p:nvSpPr>
            <p:spPr>
              <a:xfrm>
                <a:off x="0" y="-47625"/>
                <a:ext cx="812800" cy="8604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386"/>
                  </a:lnSpc>
                </a:pPr>
                <a:endParaRPr dirty="0"/>
              </a:p>
            </p:txBody>
          </p:sp>
        </p:grpSp>
        <p:grpSp>
          <p:nvGrpSpPr>
            <p:cNvPr id="15" name="Group 21">
              <a:extLst>
                <a:ext uri="{FF2B5EF4-FFF2-40B4-BE49-F238E27FC236}">
                  <a16:creationId xmlns:a16="http://schemas.microsoft.com/office/drawing/2014/main" id="{4B1C62F0-550A-6A1C-DF20-3A75478D3FAA}"/>
                </a:ext>
              </a:extLst>
            </p:cNvPr>
            <p:cNvGrpSpPr/>
            <p:nvPr/>
          </p:nvGrpSpPr>
          <p:grpSpPr>
            <a:xfrm rot="5400000">
              <a:off x="17075256" y="-6755934"/>
              <a:ext cx="552810" cy="14064678"/>
              <a:chOff x="0" y="0"/>
              <a:chExt cx="109197" cy="2778208"/>
            </a:xfrm>
          </p:grpSpPr>
          <p:sp>
            <p:nvSpPr>
              <p:cNvPr id="16" name="Freeform 22">
                <a:extLst>
                  <a:ext uri="{FF2B5EF4-FFF2-40B4-BE49-F238E27FC236}">
                    <a16:creationId xmlns:a16="http://schemas.microsoft.com/office/drawing/2014/main" id="{2C36C065-8368-E016-BB49-435C8ECC91BE}"/>
                  </a:ext>
                </a:extLst>
              </p:cNvPr>
              <p:cNvSpPr/>
              <p:nvPr/>
            </p:nvSpPr>
            <p:spPr>
              <a:xfrm>
                <a:off x="0" y="0"/>
                <a:ext cx="109197" cy="2778208"/>
              </a:xfrm>
              <a:custGeom>
                <a:avLst/>
                <a:gdLst/>
                <a:ahLst/>
                <a:cxnLst/>
                <a:rect l="l" t="t" r="r" b="b"/>
                <a:pathLst>
                  <a:path w="109197" h="2778208">
                    <a:moveTo>
                      <a:pt x="0" y="0"/>
                    </a:moveTo>
                    <a:lnTo>
                      <a:pt x="109197" y="0"/>
                    </a:lnTo>
                    <a:lnTo>
                      <a:pt x="109197" y="2778208"/>
                    </a:lnTo>
                    <a:lnTo>
                      <a:pt x="0" y="2778208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3AA748"/>
              </a:solidFill>
            </p:spPr>
            <p:txBody>
              <a:bodyPr/>
              <a:lstStyle/>
              <a:p>
                <a:endParaRPr lang="fr-BE" dirty="0"/>
              </a:p>
            </p:txBody>
          </p:sp>
          <p:sp>
            <p:nvSpPr>
              <p:cNvPr id="17" name="TextBox 23">
                <a:extLst>
                  <a:ext uri="{FF2B5EF4-FFF2-40B4-BE49-F238E27FC236}">
                    <a16:creationId xmlns:a16="http://schemas.microsoft.com/office/drawing/2014/main" id="{508DDBB0-5E43-8FBC-C4E8-5561E052B7FB}"/>
                  </a:ext>
                </a:extLst>
              </p:cNvPr>
              <p:cNvSpPr txBox="1"/>
              <p:nvPr/>
            </p:nvSpPr>
            <p:spPr>
              <a:xfrm>
                <a:off x="0" y="-47625"/>
                <a:ext cx="812800" cy="8604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386"/>
                  </a:lnSpc>
                </a:pPr>
                <a:endParaRPr dirty="0"/>
              </a:p>
            </p:txBody>
          </p:sp>
        </p:grp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Freeform 4">
            <a:extLst>
              <a:ext uri="{FF2B5EF4-FFF2-40B4-BE49-F238E27FC236}">
                <a16:creationId xmlns:a16="http://schemas.microsoft.com/office/drawing/2014/main" id="{12F812D3-1D95-660E-D629-25F000C853B4}"/>
              </a:ext>
            </a:extLst>
          </p:cNvPr>
          <p:cNvSpPr/>
          <p:nvPr/>
        </p:nvSpPr>
        <p:spPr>
          <a:xfrm>
            <a:off x="268914" y="8115300"/>
            <a:ext cx="4707580" cy="1602855"/>
          </a:xfrm>
          <a:custGeom>
            <a:avLst/>
            <a:gdLst/>
            <a:ahLst/>
            <a:cxnLst/>
            <a:rect l="l" t="t" r="r" b="b"/>
            <a:pathLst>
              <a:path w="1864879" h="434041">
                <a:moveTo>
                  <a:pt x="67036" y="0"/>
                </a:moveTo>
                <a:lnTo>
                  <a:pt x="1797843" y="0"/>
                </a:lnTo>
                <a:cubicBezTo>
                  <a:pt x="1815622" y="0"/>
                  <a:pt x="1832673" y="7063"/>
                  <a:pt x="1845245" y="19634"/>
                </a:cubicBezTo>
                <a:cubicBezTo>
                  <a:pt x="1857816" y="32206"/>
                  <a:pt x="1864879" y="49257"/>
                  <a:pt x="1864879" y="67036"/>
                </a:cubicBezTo>
                <a:lnTo>
                  <a:pt x="1864879" y="367005"/>
                </a:lnTo>
                <a:cubicBezTo>
                  <a:pt x="1864879" y="404028"/>
                  <a:pt x="1834866" y="434041"/>
                  <a:pt x="1797843" y="434041"/>
                </a:cubicBezTo>
                <a:lnTo>
                  <a:pt x="67036" y="434041"/>
                </a:lnTo>
                <a:cubicBezTo>
                  <a:pt x="49257" y="434041"/>
                  <a:pt x="32206" y="426978"/>
                  <a:pt x="19634" y="414407"/>
                </a:cubicBezTo>
                <a:cubicBezTo>
                  <a:pt x="7063" y="401835"/>
                  <a:pt x="0" y="384784"/>
                  <a:pt x="0" y="367005"/>
                </a:cubicBezTo>
                <a:lnTo>
                  <a:pt x="0" y="67036"/>
                </a:lnTo>
                <a:cubicBezTo>
                  <a:pt x="0" y="49257"/>
                  <a:pt x="7063" y="32206"/>
                  <a:pt x="19634" y="19634"/>
                </a:cubicBezTo>
                <a:cubicBezTo>
                  <a:pt x="32206" y="7063"/>
                  <a:pt x="49257" y="0"/>
                  <a:pt x="67036" y="0"/>
                </a:cubicBezTo>
                <a:close/>
              </a:path>
            </a:pathLst>
          </a:custGeom>
          <a:solidFill>
            <a:srgbClr val="000000">
              <a:alpha val="0"/>
            </a:srgbClr>
          </a:solidFill>
          <a:ln w="85725">
            <a:solidFill>
              <a:srgbClr val="00707F"/>
            </a:solidFill>
          </a:ln>
        </p:spPr>
        <p:txBody>
          <a:bodyPr/>
          <a:lstStyle/>
          <a:p>
            <a:endParaRPr lang="fr-BE" dirty="0"/>
          </a:p>
        </p:txBody>
      </p:sp>
      <p:sp>
        <p:nvSpPr>
          <p:cNvPr id="2" name="Freeform 2"/>
          <p:cNvSpPr/>
          <p:nvPr/>
        </p:nvSpPr>
        <p:spPr>
          <a:xfrm>
            <a:off x="7758678" y="2061162"/>
            <a:ext cx="649648" cy="1038322"/>
          </a:xfrm>
          <a:custGeom>
            <a:avLst/>
            <a:gdLst/>
            <a:ahLst/>
            <a:cxnLst/>
            <a:rect l="l" t="t" r="r" b="b"/>
            <a:pathLst>
              <a:path w="649648" h="1038322">
                <a:moveTo>
                  <a:pt x="0" y="0"/>
                </a:moveTo>
                <a:lnTo>
                  <a:pt x="649647" y="0"/>
                </a:lnTo>
                <a:lnTo>
                  <a:pt x="649647" y="1038323"/>
                </a:lnTo>
                <a:lnTo>
                  <a:pt x="0" y="103832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r="-59828"/>
            </a:stretch>
          </a:blipFill>
        </p:spPr>
        <p:txBody>
          <a:bodyPr/>
          <a:lstStyle/>
          <a:p>
            <a:endParaRPr lang="fr-BE" dirty="0"/>
          </a:p>
        </p:txBody>
      </p:sp>
      <p:sp>
        <p:nvSpPr>
          <p:cNvPr id="5" name="Freeform 5"/>
          <p:cNvSpPr/>
          <p:nvPr/>
        </p:nvSpPr>
        <p:spPr>
          <a:xfrm>
            <a:off x="6430139" y="2097807"/>
            <a:ext cx="1038322" cy="1038322"/>
          </a:xfrm>
          <a:custGeom>
            <a:avLst/>
            <a:gdLst/>
            <a:ahLst/>
            <a:cxnLst/>
            <a:rect l="l" t="t" r="r" b="b"/>
            <a:pathLst>
              <a:path w="1038322" h="1038322">
                <a:moveTo>
                  <a:pt x="0" y="0"/>
                </a:moveTo>
                <a:lnTo>
                  <a:pt x="1038322" y="0"/>
                </a:lnTo>
                <a:lnTo>
                  <a:pt x="1038322" y="1038322"/>
                </a:lnTo>
                <a:lnTo>
                  <a:pt x="0" y="103832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fr-BE" dirty="0"/>
          </a:p>
        </p:txBody>
      </p:sp>
      <p:sp>
        <p:nvSpPr>
          <p:cNvPr id="6" name="Freeform 6"/>
          <p:cNvSpPr/>
          <p:nvPr/>
        </p:nvSpPr>
        <p:spPr>
          <a:xfrm>
            <a:off x="5106067" y="2097807"/>
            <a:ext cx="1038322" cy="1038322"/>
          </a:xfrm>
          <a:custGeom>
            <a:avLst/>
            <a:gdLst/>
            <a:ahLst/>
            <a:cxnLst/>
            <a:rect l="l" t="t" r="r" b="b"/>
            <a:pathLst>
              <a:path w="1038322" h="1038322">
                <a:moveTo>
                  <a:pt x="0" y="0"/>
                </a:moveTo>
                <a:lnTo>
                  <a:pt x="1038322" y="0"/>
                </a:lnTo>
                <a:lnTo>
                  <a:pt x="1038322" y="1038322"/>
                </a:lnTo>
                <a:lnTo>
                  <a:pt x="0" y="103832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fr-BE" dirty="0"/>
          </a:p>
        </p:txBody>
      </p:sp>
      <p:sp>
        <p:nvSpPr>
          <p:cNvPr id="10" name="TextBox 10"/>
          <p:cNvSpPr txBox="1"/>
          <p:nvPr/>
        </p:nvSpPr>
        <p:spPr>
          <a:xfrm rot="5400000">
            <a:off x="15798464" y="7515323"/>
            <a:ext cx="4403015" cy="3005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520"/>
              </a:lnSpc>
            </a:pPr>
            <a:r>
              <a:rPr lang="en-US" sz="1800" dirty="0">
                <a:solidFill>
                  <a:srgbClr val="00707F"/>
                </a:solidFill>
                <a:latin typeface="Source Sans Pro"/>
              </a:rPr>
              <a:t>Data from : </a:t>
            </a:r>
            <a:r>
              <a:rPr lang="en-US" sz="1800" dirty="0">
                <a:solidFill>
                  <a:srgbClr val="00707F"/>
                </a:solidFill>
                <a:latin typeface="Source Sans Pro"/>
                <a:hlinkClick r:id="rId4" tooltip="https://data.footprintnetwork.org/"/>
              </a:rPr>
              <a:t>https://data.footprintnetwork.org</a:t>
            </a:r>
            <a:r>
              <a:rPr lang="en-US" sz="1800" dirty="0">
                <a:solidFill>
                  <a:srgbClr val="00707F"/>
                </a:solidFill>
                <a:latin typeface="Source Sans Pro"/>
              </a:rPr>
              <a:t> 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698543" y="2040287"/>
            <a:ext cx="8580210" cy="104368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36"/>
              </a:lnSpc>
            </a:pPr>
            <a:r>
              <a:rPr lang="en-US" sz="3025" dirty="0">
                <a:solidFill>
                  <a:srgbClr val="00707F"/>
                </a:solidFill>
                <a:latin typeface="Source Sans Pro Bold"/>
              </a:rPr>
              <a:t>DE COMBIEN DE PLANETE AURIONS-NOUS BESOIN SI TOUT LE MONDE VIVAIT COMME TOI ?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880072" y="1790700"/>
            <a:ext cx="1878149" cy="15428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62"/>
              </a:lnSpc>
            </a:pPr>
            <a:r>
              <a:rPr lang="en-US" sz="2901" dirty="0">
                <a:solidFill>
                  <a:srgbClr val="3AA748"/>
                </a:solidFill>
                <a:latin typeface="Source Sans Pro"/>
              </a:rPr>
              <a:t>UNITÉ :</a:t>
            </a:r>
          </a:p>
          <a:p>
            <a:pPr algn="ctr">
              <a:lnSpc>
                <a:spcPts val="4062"/>
              </a:lnSpc>
            </a:pPr>
            <a:r>
              <a:rPr lang="en-US" sz="2901" b="1" dirty="0">
                <a:solidFill>
                  <a:srgbClr val="3AA748"/>
                </a:solidFill>
                <a:latin typeface="Source Sans Pro"/>
              </a:rPr>
              <a:t>NOMBRE DE TERRES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591563" y="190500"/>
            <a:ext cx="17258111" cy="147155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lvl="0" indent="0" algn="ctr">
              <a:lnSpc>
                <a:spcPts val="11899"/>
              </a:lnSpc>
              <a:spcBef>
                <a:spcPct val="0"/>
              </a:spcBef>
              <a:defRPr sz="8499" strike="noStrike">
                <a:solidFill>
                  <a:srgbClr val="00707F"/>
                </a:solidFill>
                <a:latin typeface="Source Sans 3 Ultra-Bold"/>
              </a:defRPr>
            </a:lvl1pPr>
          </a:lstStyle>
          <a:p>
            <a:r>
              <a:rPr lang="en-US" dirty="0"/>
              <a:t>EMPREINTE ÉCOLOGIQUE</a:t>
            </a:r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78D2909A-144B-235B-AD5E-487137B58B9A}"/>
              </a:ext>
            </a:extLst>
          </p:cNvPr>
          <p:cNvGrpSpPr/>
          <p:nvPr/>
        </p:nvGrpSpPr>
        <p:grpSpPr>
          <a:xfrm>
            <a:off x="2809350" y="3086100"/>
            <a:ext cx="13192650" cy="6596325"/>
            <a:chOff x="3004875" y="3072635"/>
            <a:chExt cx="13192650" cy="6596325"/>
          </a:xfrm>
        </p:grpSpPr>
        <p:sp>
          <p:nvSpPr>
            <p:cNvPr id="3" name="Freeform 3"/>
            <p:cNvSpPr/>
            <p:nvPr/>
          </p:nvSpPr>
          <p:spPr>
            <a:xfrm rot="5400000">
              <a:off x="6303037" y="-225527"/>
              <a:ext cx="6596325" cy="13192650"/>
            </a:xfrm>
            <a:custGeom>
              <a:avLst/>
              <a:gdLst/>
              <a:ahLst/>
              <a:cxnLst/>
              <a:rect l="l" t="t" r="r" b="b"/>
              <a:pathLst>
                <a:path w="6596325" h="13192650">
                  <a:moveTo>
                    <a:pt x="0" y="0"/>
                  </a:moveTo>
                  <a:lnTo>
                    <a:pt x="6596325" y="0"/>
                  </a:lnTo>
                  <a:lnTo>
                    <a:pt x="6596325" y="13192650"/>
                  </a:lnTo>
                  <a:lnTo>
                    <a:pt x="0" y="131926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BE" dirty="0"/>
            </a:p>
          </p:txBody>
        </p:sp>
        <p:sp>
          <p:nvSpPr>
            <p:cNvPr id="4" name="Freeform 4"/>
            <p:cNvSpPr/>
            <p:nvPr/>
          </p:nvSpPr>
          <p:spPr>
            <a:xfrm rot="5462241">
              <a:off x="3135946" y="3412158"/>
              <a:ext cx="6192815" cy="5925329"/>
            </a:xfrm>
            <a:custGeom>
              <a:avLst/>
              <a:gdLst/>
              <a:ahLst/>
              <a:cxnLst/>
              <a:rect l="l" t="t" r="r" b="b"/>
              <a:pathLst>
                <a:path w="6192815" h="5925329">
                  <a:moveTo>
                    <a:pt x="0" y="0"/>
                  </a:moveTo>
                  <a:lnTo>
                    <a:pt x="6192816" y="0"/>
                  </a:lnTo>
                  <a:lnTo>
                    <a:pt x="6192816" y="5925329"/>
                  </a:lnTo>
                  <a:lnTo>
                    <a:pt x="0" y="59253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 t="-109028"/>
              </a:stretch>
            </a:blipFill>
          </p:spPr>
          <p:txBody>
            <a:bodyPr/>
            <a:lstStyle/>
            <a:p>
              <a:endParaRPr lang="fr-BE" dirty="0"/>
            </a:p>
          </p:txBody>
        </p:sp>
        <p:sp>
          <p:nvSpPr>
            <p:cNvPr id="14" name="TextBox 14"/>
            <p:cNvSpPr txBox="1"/>
            <p:nvPr/>
          </p:nvSpPr>
          <p:spPr>
            <a:xfrm rot="62241">
              <a:off x="3850723" y="5476477"/>
              <a:ext cx="4907215" cy="151426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6087"/>
                </a:lnSpc>
              </a:pPr>
              <a:r>
                <a:rPr lang="en-US" sz="4348" dirty="0">
                  <a:solidFill>
                    <a:srgbClr val="737373"/>
                  </a:solidFill>
                  <a:latin typeface="Source Sans Pro Black" panose="020B0803030403020204" pitchFamily="34" charset="0"/>
                  <a:ea typeface="Source Sans Pro Black" panose="020B0803030403020204" pitchFamily="34" charset="0"/>
                </a:rPr>
                <a:t>EMPREINTE CARBONE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 rot="62241">
              <a:off x="7209372" y="6939524"/>
              <a:ext cx="1450298" cy="112171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501"/>
                </a:lnSpc>
              </a:pPr>
              <a:r>
                <a:rPr lang="en-US" sz="3215" dirty="0">
                  <a:solidFill>
                    <a:srgbClr val="737373"/>
                  </a:solidFill>
                  <a:latin typeface="Source Sans Pro"/>
                </a:rPr>
                <a:t>UNITÉ :</a:t>
              </a:r>
            </a:p>
            <a:p>
              <a:pPr algn="ctr">
                <a:lnSpc>
                  <a:spcPts val="4501"/>
                </a:lnSpc>
              </a:pPr>
              <a:r>
                <a:rPr lang="en-US" sz="3215" b="1" dirty="0">
                  <a:solidFill>
                    <a:srgbClr val="737373"/>
                  </a:solidFill>
                  <a:latin typeface="Source Sans Pro"/>
                </a:rPr>
                <a:t>CO2 EQ.</a:t>
              </a:r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291472" y="8302838"/>
            <a:ext cx="4581494" cy="12311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3200" dirty="0">
                <a:solidFill>
                  <a:srgbClr val="00707F"/>
                </a:solidFill>
                <a:latin typeface="Source Sans Pro Black" panose="020B0803030403020204" pitchFamily="34" charset="0"/>
                <a:ea typeface="Source Sans Pro Black" panose="020B0803030403020204" pitchFamily="34" charset="0"/>
              </a:rPr>
              <a:t>MOYENNE MONDIALE : </a:t>
            </a:r>
          </a:p>
          <a:p>
            <a:pPr algn="ctr"/>
            <a:r>
              <a:rPr lang="en-US" sz="2400" b="1" dirty="0">
                <a:solidFill>
                  <a:srgbClr val="00707F"/>
                </a:solidFill>
                <a:latin typeface="Source Sans 3 Light" panose="020B0303030403020204" pitchFamily="34" charset="0"/>
              </a:rPr>
              <a:t>1.75 TERRE</a:t>
            </a:r>
          </a:p>
          <a:p>
            <a:pPr algn="ctr"/>
            <a:r>
              <a:rPr lang="en-US" sz="2400" b="1" dirty="0">
                <a:solidFill>
                  <a:srgbClr val="00707F"/>
                </a:solidFill>
                <a:latin typeface="Source Sans 3 Light" panose="020B0303030403020204" pitchFamily="34" charset="0"/>
              </a:rPr>
              <a:t>~6 </a:t>
            </a:r>
            <a:r>
              <a:rPr lang="en-US" sz="2400" b="1" dirty="0" err="1">
                <a:solidFill>
                  <a:srgbClr val="00707F"/>
                </a:solidFill>
                <a:latin typeface="Source Sans 3 Light" panose="020B0303030403020204" pitchFamily="34" charset="0"/>
              </a:rPr>
              <a:t>tonness</a:t>
            </a:r>
            <a:r>
              <a:rPr lang="en-US" sz="2400" b="1" dirty="0">
                <a:solidFill>
                  <a:srgbClr val="00707F"/>
                </a:solidFill>
                <a:latin typeface="Source Sans 3 Light" panose="020B0303030403020204" pitchFamily="34" charset="0"/>
              </a:rPr>
              <a:t> CO2 eq / habitant / an</a:t>
            </a:r>
          </a:p>
        </p:txBody>
      </p:sp>
      <p:grpSp>
        <p:nvGrpSpPr>
          <p:cNvPr id="7" name="Group 14">
            <a:extLst>
              <a:ext uri="{FF2B5EF4-FFF2-40B4-BE49-F238E27FC236}">
                <a16:creationId xmlns:a16="http://schemas.microsoft.com/office/drawing/2014/main" id="{F3B77D18-AAAE-ECC0-A629-D922C4AA310A}"/>
              </a:ext>
            </a:extLst>
          </p:cNvPr>
          <p:cNvGrpSpPr/>
          <p:nvPr/>
        </p:nvGrpSpPr>
        <p:grpSpPr>
          <a:xfrm>
            <a:off x="0" y="9966833"/>
            <a:ext cx="18288000" cy="414608"/>
            <a:chOff x="0" y="0"/>
            <a:chExt cx="24384000" cy="552810"/>
          </a:xfrm>
        </p:grpSpPr>
        <p:grpSp>
          <p:nvGrpSpPr>
            <p:cNvPr id="8" name="Group 15">
              <a:extLst>
                <a:ext uri="{FF2B5EF4-FFF2-40B4-BE49-F238E27FC236}">
                  <a16:creationId xmlns:a16="http://schemas.microsoft.com/office/drawing/2014/main" id="{FBF3DFB6-CF8C-9B58-BB02-276F94F42BA0}"/>
                </a:ext>
              </a:extLst>
            </p:cNvPr>
            <p:cNvGrpSpPr/>
            <p:nvPr/>
          </p:nvGrpSpPr>
          <p:grpSpPr>
            <a:xfrm rot="5400000">
              <a:off x="1445074" y="-1445074"/>
              <a:ext cx="552810" cy="3442959"/>
              <a:chOff x="0" y="0"/>
              <a:chExt cx="109197" cy="680091"/>
            </a:xfrm>
          </p:grpSpPr>
          <p:sp>
            <p:nvSpPr>
              <p:cNvPr id="23" name="Freeform 16">
                <a:extLst>
                  <a:ext uri="{FF2B5EF4-FFF2-40B4-BE49-F238E27FC236}">
                    <a16:creationId xmlns:a16="http://schemas.microsoft.com/office/drawing/2014/main" id="{D1D5CE28-DDCF-3B44-0117-3E1FBC680D50}"/>
                  </a:ext>
                </a:extLst>
              </p:cNvPr>
              <p:cNvSpPr/>
              <p:nvPr/>
            </p:nvSpPr>
            <p:spPr>
              <a:xfrm>
                <a:off x="0" y="0"/>
                <a:ext cx="109197" cy="680091"/>
              </a:xfrm>
              <a:custGeom>
                <a:avLst/>
                <a:gdLst/>
                <a:ahLst/>
                <a:cxnLst/>
                <a:rect l="l" t="t" r="r" b="b"/>
                <a:pathLst>
                  <a:path w="109197" h="680091">
                    <a:moveTo>
                      <a:pt x="0" y="0"/>
                    </a:moveTo>
                    <a:lnTo>
                      <a:pt x="109197" y="0"/>
                    </a:lnTo>
                    <a:lnTo>
                      <a:pt x="109197" y="680091"/>
                    </a:lnTo>
                    <a:lnTo>
                      <a:pt x="0" y="680091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E86868"/>
              </a:solidFill>
            </p:spPr>
            <p:txBody>
              <a:bodyPr/>
              <a:lstStyle/>
              <a:p>
                <a:endParaRPr lang="fr-BE" dirty="0"/>
              </a:p>
            </p:txBody>
          </p:sp>
          <p:sp>
            <p:nvSpPr>
              <p:cNvPr id="24" name="TextBox 17">
                <a:extLst>
                  <a:ext uri="{FF2B5EF4-FFF2-40B4-BE49-F238E27FC236}">
                    <a16:creationId xmlns:a16="http://schemas.microsoft.com/office/drawing/2014/main" id="{096AE995-6AD8-6496-1287-3DABEEF92B08}"/>
                  </a:ext>
                </a:extLst>
              </p:cNvPr>
              <p:cNvSpPr txBox="1"/>
              <p:nvPr/>
            </p:nvSpPr>
            <p:spPr>
              <a:xfrm>
                <a:off x="0" y="-47625"/>
                <a:ext cx="812800" cy="8604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386"/>
                  </a:lnSpc>
                </a:pPr>
                <a:endParaRPr dirty="0"/>
              </a:p>
            </p:txBody>
          </p:sp>
        </p:grpSp>
        <p:grpSp>
          <p:nvGrpSpPr>
            <p:cNvPr id="9" name="Group 18">
              <a:extLst>
                <a:ext uri="{FF2B5EF4-FFF2-40B4-BE49-F238E27FC236}">
                  <a16:creationId xmlns:a16="http://schemas.microsoft.com/office/drawing/2014/main" id="{B370A8A8-1522-267B-9B60-0BBDBDAC6FB7}"/>
                </a:ext>
              </a:extLst>
            </p:cNvPr>
            <p:cNvGrpSpPr/>
            <p:nvPr/>
          </p:nvGrpSpPr>
          <p:grpSpPr>
            <a:xfrm rot="5400000">
              <a:off x="6676227" y="-3521088"/>
              <a:ext cx="552810" cy="7594986"/>
              <a:chOff x="0" y="0"/>
              <a:chExt cx="109197" cy="1500244"/>
            </a:xfrm>
          </p:grpSpPr>
          <p:sp>
            <p:nvSpPr>
              <p:cNvPr id="20" name="Freeform 19">
                <a:extLst>
                  <a:ext uri="{FF2B5EF4-FFF2-40B4-BE49-F238E27FC236}">
                    <a16:creationId xmlns:a16="http://schemas.microsoft.com/office/drawing/2014/main" id="{1EBA1AF1-B812-46AA-BCDD-5721C9636A3E}"/>
                  </a:ext>
                </a:extLst>
              </p:cNvPr>
              <p:cNvSpPr/>
              <p:nvPr/>
            </p:nvSpPr>
            <p:spPr>
              <a:xfrm>
                <a:off x="0" y="0"/>
                <a:ext cx="109197" cy="1500244"/>
              </a:xfrm>
              <a:custGeom>
                <a:avLst/>
                <a:gdLst/>
                <a:ahLst/>
                <a:cxnLst/>
                <a:rect l="l" t="t" r="r" b="b"/>
                <a:pathLst>
                  <a:path w="109197" h="1500244">
                    <a:moveTo>
                      <a:pt x="0" y="0"/>
                    </a:moveTo>
                    <a:lnTo>
                      <a:pt x="109197" y="0"/>
                    </a:lnTo>
                    <a:lnTo>
                      <a:pt x="109197" y="1500244"/>
                    </a:lnTo>
                    <a:lnTo>
                      <a:pt x="0" y="1500244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51BDC4"/>
              </a:solidFill>
            </p:spPr>
            <p:txBody>
              <a:bodyPr/>
              <a:lstStyle/>
              <a:p>
                <a:endParaRPr lang="fr-BE" dirty="0"/>
              </a:p>
            </p:txBody>
          </p:sp>
          <p:sp>
            <p:nvSpPr>
              <p:cNvPr id="22" name="TextBox 20">
                <a:extLst>
                  <a:ext uri="{FF2B5EF4-FFF2-40B4-BE49-F238E27FC236}">
                    <a16:creationId xmlns:a16="http://schemas.microsoft.com/office/drawing/2014/main" id="{CE2F36B1-C909-E919-978E-3B23815CDD10}"/>
                  </a:ext>
                </a:extLst>
              </p:cNvPr>
              <p:cNvSpPr txBox="1"/>
              <p:nvPr/>
            </p:nvSpPr>
            <p:spPr>
              <a:xfrm>
                <a:off x="0" y="-47625"/>
                <a:ext cx="812800" cy="8604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386"/>
                  </a:lnSpc>
                </a:pPr>
                <a:endParaRPr dirty="0"/>
              </a:p>
            </p:txBody>
          </p:sp>
        </p:grpSp>
        <p:grpSp>
          <p:nvGrpSpPr>
            <p:cNvPr id="17" name="Group 21">
              <a:extLst>
                <a:ext uri="{FF2B5EF4-FFF2-40B4-BE49-F238E27FC236}">
                  <a16:creationId xmlns:a16="http://schemas.microsoft.com/office/drawing/2014/main" id="{114F48A8-9989-95FD-DD75-EC37696A1ACC}"/>
                </a:ext>
              </a:extLst>
            </p:cNvPr>
            <p:cNvGrpSpPr/>
            <p:nvPr/>
          </p:nvGrpSpPr>
          <p:grpSpPr>
            <a:xfrm rot="5400000">
              <a:off x="17075256" y="-6755934"/>
              <a:ext cx="552810" cy="14064678"/>
              <a:chOff x="0" y="0"/>
              <a:chExt cx="109197" cy="2778208"/>
            </a:xfrm>
          </p:grpSpPr>
          <p:sp>
            <p:nvSpPr>
              <p:cNvPr id="18" name="Freeform 22">
                <a:extLst>
                  <a:ext uri="{FF2B5EF4-FFF2-40B4-BE49-F238E27FC236}">
                    <a16:creationId xmlns:a16="http://schemas.microsoft.com/office/drawing/2014/main" id="{9C243B95-F7C4-8709-959B-0DF32231C2F2}"/>
                  </a:ext>
                </a:extLst>
              </p:cNvPr>
              <p:cNvSpPr/>
              <p:nvPr/>
            </p:nvSpPr>
            <p:spPr>
              <a:xfrm>
                <a:off x="0" y="0"/>
                <a:ext cx="109197" cy="2778208"/>
              </a:xfrm>
              <a:custGeom>
                <a:avLst/>
                <a:gdLst/>
                <a:ahLst/>
                <a:cxnLst/>
                <a:rect l="l" t="t" r="r" b="b"/>
                <a:pathLst>
                  <a:path w="109197" h="2778208">
                    <a:moveTo>
                      <a:pt x="0" y="0"/>
                    </a:moveTo>
                    <a:lnTo>
                      <a:pt x="109197" y="0"/>
                    </a:lnTo>
                    <a:lnTo>
                      <a:pt x="109197" y="2778208"/>
                    </a:lnTo>
                    <a:lnTo>
                      <a:pt x="0" y="2778208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3AA748"/>
              </a:solidFill>
            </p:spPr>
            <p:txBody>
              <a:bodyPr/>
              <a:lstStyle/>
              <a:p>
                <a:endParaRPr lang="fr-BE" dirty="0"/>
              </a:p>
            </p:txBody>
          </p:sp>
          <p:sp>
            <p:nvSpPr>
              <p:cNvPr id="19" name="TextBox 23">
                <a:extLst>
                  <a:ext uri="{FF2B5EF4-FFF2-40B4-BE49-F238E27FC236}">
                    <a16:creationId xmlns:a16="http://schemas.microsoft.com/office/drawing/2014/main" id="{D3206575-FF65-477D-618C-7EFFCFC3AAF9}"/>
                  </a:ext>
                </a:extLst>
              </p:cNvPr>
              <p:cNvSpPr txBox="1"/>
              <p:nvPr/>
            </p:nvSpPr>
            <p:spPr>
              <a:xfrm>
                <a:off x="0" y="-47625"/>
                <a:ext cx="812800" cy="8604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386"/>
                  </a:lnSpc>
                </a:pPr>
                <a:endParaRPr dirty="0"/>
              </a:p>
            </p:txBody>
          </p:sp>
        </p:grp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66392" y="4035406"/>
            <a:ext cx="16851387" cy="1328539"/>
            <a:chOff x="-100405" y="-172468"/>
            <a:chExt cx="22468516" cy="1771385"/>
          </a:xfrm>
        </p:grpSpPr>
        <p:grpSp>
          <p:nvGrpSpPr>
            <p:cNvPr id="3" name="Group 3"/>
            <p:cNvGrpSpPr/>
            <p:nvPr/>
          </p:nvGrpSpPr>
          <p:grpSpPr>
            <a:xfrm>
              <a:off x="1738033" y="0"/>
              <a:ext cx="4905760" cy="1570942"/>
              <a:chOff x="0" y="0"/>
              <a:chExt cx="812800" cy="260278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0" y="0"/>
                <a:ext cx="812800" cy="260278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260278">
                    <a:moveTo>
                      <a:pt x="0" y="0"/>
                    </a:moveTo>
                    <a:lnTo>
                      <a:pt x="812800" y="0"/>
                    </a:lnTo>
                    <a:lnTo>
                      <a:pt x="812800" y="260278"/>
                    </a:lnTo>
                    <a:lnTo>
                      <a:pt x="0" y="260278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00707F"/>
              </a:solidFill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5" name="TextBox 5"/>
              <p:cNvSpPr txBox="1"/>
              <p:nvPr/>
            </p:nvSpPr>
            <p:spPr>
              <a:xfrm>
                <a:off x="0" y="1805"/>
                <a:ext cx="812800" cy="251942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586"/>
                  </a:lnSpc>
                </a:pPr>
                <a:r>
                  <a:rPr lang="en-US" sz="1847" dirty="0">
                    <a:solidFill>
                      <a:srgbClr val="FFFFFF"/>
                    </a:solidFill>
                    <a:latin typeface="Source Sans Pro"/>
                  </a:rPr>
                  <a:t>MOBILITÉ</a:t>
                </a:r>
              </a:p>
            </p:txBody>
          </p:sp>
        </p:grpSp>
        <p:grpSp>
          <p:nvGrpSpPr>
            <p:cNvPr id="6" name="Group 6"/>
            <p:cNvGrpSpPr/>
            <p:nvPr/>
          </p:nvGrpSpPr>
          <p:grpSpPr>
            <a:xfrm>
              <a:off x="6643793" y="-172468"/>
              <a:ext cx="3861118" cy="1771385"/>
              <a:chOff x="0" y="-28575"/>
              <a:chExt cx="639721" cy="293488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639721" cy="260278"/>
              </a:xfrm>
              <a:custGeom>
                <a:avLst/>
                <a:gdLst/>
                <a:ahLst/>
                <a:cxnLst/>
                <a:rect l="l" t="t" r="r" b="b"/>
                <a:pathLst>
                  <a:path w="639721" h="260278">
                    <a:moveTo>
                      <a:pt x="0" y="0"/>
                    </a:moveTo>
                    <a:lnTo>
                      <a:pt x="639721" y="0"/>
                    </a:lnTo>
                    <a:lnTo>
                      <a:pt x="639721" y="260278"/>
                    </a:lnTo>
                    <a:lnTo>
                      <a:pt x="0" y="260278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51BDC4"/>
              </a:solidFill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8" name="TextBox 8"/>
              <p:cNvSpPr txBox="1"/>
              <p:nvPr/>
            </p:nvSpPr>
            <p:spPr>
              <a:xfrm>
                <a:off x="0" y="-28575"/>
                <a:ext cx="639721" cy="29348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586"/>
                  </a:lnSpc>
                </a:pPr>
                <a:r>
                  <a:rPr lang="en-US" sz="1847" dirty="0">
                    <a:solidFill>
                      <a:srgbClr val="FFFFFF"/>
                    </a:solidFill>
                    <a:latin typeface="Source Sans Pro"/>
                  </a:rPr>
                  <a:t>LOGEMENT</a:t>
                </a:r>
              </a:p>
            </p:txBody>
          </p:sp>
        </p:grpSp>
        <p:grpSp>
          <p:nvGrpSpPr>
            <p:cNvPr id="9" name="Group 9"/>
            <p:cNvGrpSpPr/>
            <p:nvPr/>
          </p:nvGrpSpPr>
          <p:grpSpPr>
            <a:xfrm>
              <a:off x="10504911" y="-172468"/>
              <a:ext cx="3017369" cy="1743410"/>
              <a:chOff x="0" y="-28575"/>
              <a:chExt cx="499926" cy="288853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0" y="0"/>
                <a:ext cx="499926" cy="260278"/>
              </a:xfrm>
              <a:custGeom>
                <a:avLst/>
                <a:gdLst/>
                <a:ahLst/>
                <a:cxnLst/>
                <a:rect l="l" t="t" r="r" b="b"/>
                <a:pathLst>
                  <a:path w="499926" h="260278">
                    <a:moveTo>
                      <a:pt x="0" y="0"/>
                    </a:moveTo>
                    <a:lnTo>
                      <a:pt x="499926" y="0"/>
                    </a:lnTo>
                    <a:lnTo>
                      <a:pt x="499926" y="260278"/>
                    </a:lnTo>
                    <a:lnTo>
                      <a:pt x="0" y="260278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AECB78"/>
              </a:solidFill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11" name="TextBox 11"/>
              <p:cNvSpPr txBox="1"/>
              <p:nvPr/>
            </p:nvSpPr>
            <p:spPr>
              <a:xfrm>
                <a:off x="0" y="-28575"/>
                <a:ext cx="499926" cy="28885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586"/>
                  </a:lnSpc>
                </a:pPr>
                <a:r>
                  <a:rPr lang="en-US" sz="1847" dirty="0">
                    <a:solidFill>
                      <a:srgbClr val="FFFFFF"/>
                    </a:solidFill>
                    <a:latin typeface="Source Sans Pro"/>
                  </a:rPr>
                  <a:t>ACHAT</a:t>
                </a:r>
              </a:p>
            </p:txBody>
          </p:sp>
        </p:grpSp>
        <p:grpSp>
          <p:nvGrpSpPr>
            <p:cNvPr id="12" name="Group 12"/>
            <p:cNvGrpSpPr/>
            <p:nvPr/>
          </p:nvGrpSpPr>
          <p:grpSpPr>
            <a:xfrm>
              <a:off x="13522280" y="0"/>
              <a:ext cx="3740583" cy="1570942"/>
              <a:chOff x="0" y="0"/>
              <a:chExt cx="619750" cy="260278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0" y="0"/>
                <a:ext cx="619750" cy="260278"/>
              </a:xfrm>
              <a:custGeom>
                <a:avLst/>
                <a:gdLst/>
                <a:ahLst/>
                <a:cxnLst/>
                <a:rect l="l" t="t" r="r" b="b"/>
                <a:pathLst>
                  <a:path w="619750" h="260278">
                    <a:moveTo>
                      <a:pt x="0" y="0"/>
                    </a:moveTo>
                    <a:lnTo>
                      <a:pt x="619750" y="0"/>
                    </a:lnTo>
                    <a:lnTo>
                      <a:pt x="619750" y="260278"/>
                    </a:lnTo>
                    <a:lnTo>
                      <a:pt x="0" y="260278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00843B"/>
              </a:solidFill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14" name="TextBox 14"/>
              <p:cNvSpPr txBox="1"/>
              <p:nvPr/>
            </p:nvSpPr>
            <p:spPr>
              <a:xfrm>
                <a:off x="0" y="0"/>
                <a:ext cx="619750" cy="26027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586"/>
                  </a:lnSpc>
                </a:pPr>
                <a:r>
                  <a:rPr lang="en-US" sz="1847" dirty="0">
                    <a:solidFill>
                      <a:srgbClr val="FFFFFF"/>
                    </a:solidFill>
                    <a:latin typeface="Source Sans Pro"/>
                  </a:rPr>
                  <a:t>ALIMENTATION</a:t>
                </a:r>
              </a:p>
            </p:txBody>
          </p:sp>
        </p:grpSp>
        <p:grpSp>
          <p:nvGrpSpPr>
            <p:cNvPr id="15" name="Group 15"/>
            <p:cNvGrpSpPr/>
            <p:nvPr/>
          </p:nvGrpSpPr>
          <p:grpSpPr>
            <a:xfrm>
              <a:off x="17262863" y="0"/>
              <a:ext cx="2629636" cy="1570942"/>
              <a:chOff x="0" y="0"/>
              <a:chExt cx="435686" cy="260278"/>
            </a:xfrm>
          </p:grpSpPr>
          <p:sp>
            <p:nvSpPr>
              <p:cNvPr id="16" name="Freeform 16"/>
              <p:cNvSpPr/>
              <p:nvPr/>
            </p:nvSpPr>
            <p:spPr>
              <a:xfrm>
                <a:off x="0" y="0"/>
                <a:ext cx="435686" cy="260278"/>
              </a:xfrm>
              <a:custGeom>
                <a:avLst/>
                <a:gdLst/>
                <a:ahLst/>
                <a:cxnLst/>
                <a:rect l="l" t="t" r="r" b="b"/>
                <a:pathLst>
                  <a:path w="435686" h="260278">
                    <a:moveTo>
                      <a:pt x="0" y="0"/>
                    </a:moveTo>
                    <a:lnTo>
                      <a:pt x="435686" y="0"/>
                    </a:lnTo>
                    <a:lnTo>
                      <a:pt x="435686" y="260278"/>
                    </a:lnTo>
                    <a:lnTo>
                      <a:pt x="0" y="260278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F4B9A5"/>
              </a:solidFill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17" name="TextBox 17"/>
              <p:cNvSpPr txBox="1"/>
              <p:nvPr/>
            </p:nvSpPr>
            <p:spPr>
              <a:xfrm>
                <a:off x="0" y="1805"/>
                <a:ext cx="435686" cy="25847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586"/>
                  </a:lnSpc>
                </a:pPr>
                <a:r>
                  <a:rPr lang="en-US" sz="1847" dirty="0">
                    <a:solidFill>
                      <a:srgbClr val="FFFFFF"/>
                    </a:solidFill>
                    <a:latin typeface="Source Sans Pro"/>
                  </a:rPr>
                  <a:t>NUMÉRIQUE</a:t>
                </a:r>
              </a:p>
            </p:txBody>
          </p:sp>
        </p:grpSp>
        <p:grpSp>
          <p:nvGrpSpPr>
            <p:cNvPr id="18" name="Group 18"/>
            <p:cNvGrpSpPr/>
            <p:nvPr/>
          </p:nvGrpSpPr>
          <p:grpSpPr>
            <a:xfrm>
              <a:off x="20387799" y="0"/>
              <a:ext cx="1980312" cy="1570942"/>
              <a:chOff x="0" y="0"/>
              <a:chExt cx="328104" cy="260278"/>
            </a:xfrm>
          </p:grpSpPr>
          <p:sp>
            <p:nvSpPr>
              <p:cNvPr id="19" name="Freeform 19"/>
              <p:cNvSpPr/>
              <p:nvPr/>
            </p:nvSpPr>
            <p:spPr>
              <a:xfrm>
                <a:off x="0" y="0"/>
                <a:ext cx="328104" cy="260278"/>
              </a:xfrm>
              <a:custGeom>
                <a:avLst/>
                <a:gdLst/>
                <a:ahLst/>
                <a:cxnLst/>
                <a:rect l="l" t="t" r="r" b="b"/>
                <a:pathLst>
                  <a:path w="328104" h="260278">
                    <a:moveTo>
                      <a:pt x="0" y="0"/>
                    </a:moveTo>
                    <a:lnTo>
                      <a:pt x="328104" y="0"/>
                    </a:lnTo>
                    <a:lnTo>
                      <a:pt x="328104" y="260278"/>
                    </a:lnTo>
                    <a:lnTo>
                      <a:pt x="0" y="260278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E86868"/>
              </a:solidFill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20" name="TextBox 20"/>
              <p:cNvSpPr txBox="1"/>
              <p:nvPr/>
            </p:nvSpPr>
            <p:spPr>
              <a:xfrm>
                <a:off x="0" y="1805"/>
                <a:ext cx="328104" cy="25847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586"/>
                  </a:lnSpc>
                </a:pPr>
                <a:r>
                  <a:rPr lang="en-US" sz="1847" dirty="0">
                    <a:solidFill>
                      <a:srgbClr val="FFFFFF"/>
                    </a:solidFill>
                    <a:latin typeface="Source Sans Pro"/>
                  </a:rPr>
                  <a:t>SERVICES PUBLICS</a:t>
                </a:r>
              </a:p>
            </p:txBody>
          </p:sp>
        </p:grpSp>
        <p:sp>
          <p:nvSpPr>
            <p:cNvPr id="21" name="TextBox 21"/>
            <p:cNvSpPr txBox="1"/>
            <p:nvPr/>
          </p:nvSpPr>
          <p:spPr>
            <a:xfrm>
              <a:off x="194601" y="10893"/>
              <a:ext cx="1053677" cy="92490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865"/>
                </a:lnSpc>
              </a:pPr>
              <a:r>
                <a:rPr lang="en-US" sz="4189" dirty="0">
                  <a:solidFill>
                    <a:srgbClr val="3AA748"/>
                  </a:solidFill>
                  <a:latin typeface="Source Sans Pro"/>
                </a:rPr>
                <a:t> ... t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-100405" y="935794"/>
              <a:ext cx="1543284" cy="591957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3691"/>
                </a:lnSpc>
              </a:pPr>
              <a:r>
                <a:rPr lang="en-US" sz="2636" dirty="0">
                  <a:solidFill>
                    <a:srgbClr val="3AA748"/>
                  </a:solidFill>
                  <a:latin typeface="Source Sans Pro"/>
                </a:rPr>
                <a:t>CO2 </a:t>
              </a:r>
              <a:r>
                <a:rPr lang="en-US" sz="2636" dirty="0" err="1">
                  <a:solidFill>
                    <a:srgbClr val="3AA748"/>
                  </a:solidFill>
                  <a:latin typeface="Source Sans Pro"/>
                </a:rPr>
                <a:t>éq</a:t>
              </a:r>
              <a:r>
                <a:rPr lang="en-US" sz="2636" dirty="0">
                  <a:solidFill>
                    <a:srgbClr val="3AA748"/>
                  </a:solidFill>
                  <a:latin typeface="Source Sans Pro"/>
                </a:rPr>
                <a:t>.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941696" y="7867497"/>
            <a:ext cx="3346230" cy="1178207"/>
            <a:chOff x="-36781" y="0"/>
            <a:chExt cx="4461639" cy="1570942"/>
          </a:xfrm>
        </p:grpSpPr>
        <p:grpSp>
          <p:nvGrpSpPr>
            <p:cNvPr id="24" name="Group 24"/>
            <p:cNvGrpSpPr/>
            <p:nvPr/>
          </p:nvGrpSpPr>
          <p:grpSpPr>
            <a:xfrm>
              <a:off x="1738033" y="0"/>
              <a:ext cx="365081" cy="1570942"/>
              <a:chOff x="0" y="0"/>
              <a:chExt cx="140523" cy="604672"/>
            </a:xfrm>
          </p:grpSpPr>
          <p:sp>
            <p:nvSpPr>
              <p:cNvPr id="25" name="Freeform 25"/>
              <p:cNvSpPr/>
              <p:nvPr/>
            </p:nvSpPr>
            <p:spPr>
              <a:xfrm>
                <a:off x="0" y="0"/>
                <a:ext cx="140523" cy="604672"/>
              </a:xfrm>
              <a:custGeom>
                <a:avLst/>
                <a:gdLst/>
                <a:ahLst/>
                <a:cxnLst/>
                <a:rect l="l" t="t" r="r" b="b"/>
                <a:pathLst>
                  <a:path w="140523" h="604672">
                    <a:moveTo>
                      <a:pt x="0" y="0"/>
                    </a:moveTo>
                    <a:lnTo>
                      <a:pt x="140523" y="0"/>
                    </a:lnTo>
                    <a:lnTo>
                      <a:pt x="140523" y="604672"/>
                    </a:lnTo>
                    <a:lnTo>
                      <a:pt x="0" y="604672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00707F"/>
              </a:solidFill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26" name="TextBox 26"/>
              <p:cNvSpPr txBox="1"/>
              <p:nvPr/>
            </p:nvSpPr>
            <p:spPr>
              <a:xfrm>
                <a:off x="0" y="-28575"/>
                <a:ext cx="812800" cy="8413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586"/>
                  </a:lnSpc>
                </a:pPr>
                <a:endParaRPr/>
              </a:p>
            </p:txBody>
          </p:sp>
        </p:grpSp>
        <p:grpSp>
          <p:nvGrpSpPr>
            <p:cNvPr id="27" name="Group 27"/>
            <p:cNvGrpSpPr/>
            <p:nvPr/>
          </p:nvGrpSpPr>
          <p:grpSpPr>
            <a:xfrm>
              <a:off x="2103114" y="0"/>
              <a:ext cx="332631" cy="1570942"/>
              <a:chOff x="0" y="0"/>
              <a:chExt cx="128033" cy="604672"/>
            </a:xfrm>
          </p:grpSpPr>
          <p:sp>
            <p:nvSpPr>
              <p:cNvPr id="28" name="Freeform 28"/>
              <p:cNvSpPr/>
              <p:nvPr/>
            </p:nvSpPr>
            <p:spPr>
              <a:xfrm>
                <a:off x="0" y="0"/>
                <a:ext cx="128033" cy="604672"/>
              </a:xfrm>
              <a:custGeom>
                <a:avLst/>
                <a:gdLst/>
                <a:ahLst/>
                <a:cxnLst/>
                <a:rect l="l" t="t" r="r" b="b"/>
                <a:pathLst>
                  <a:path w="128033" h="604672">
                    <a:moveTo>
                      <a:pt x="0" y="0"/>
                    </a:moveTo>
                    <a:lnTo>
                      <a:pt x="128033" y="0"/>
                    </a:lnTo>
                    <a:lnTo>
                      <a:pt x="128033" y="604672"/>
                    </a:lnTo>
                    <a:lnTo>
                      <a:pt x="0" y="604672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51BDC4"/>
              </a:solidFill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29" name="TextBox 29"/>
              <p:cNvSpPr txBox="1"/>
              <p:nvPr/>
            </p:nvSpPr>
            <p:spPr>
              <a:xfrm>
                <a:off x="0" y="-28575"/>
                <a:ext cx="812800" cy="8413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586"/>
                  </a:lnSpc>
                </a:pPr>
                <a:endParaRPr/>
              </a:p>
            </p:txBody>
          </p:sp>
        </p:grpSp>
        <p:grpSp>
          <p:nvGrpSpPr>
            <p:cNvPr id="30" name="Group 30"/>
            <p:cNvGrpSpPr/>
            <p:nvPr/>
          </p:nvGrpSpPr>
          <p:grpSpPr>
            <a:xfrm>
              <a:off x="2435745" y="0"/>
              <a:ext cx="394298" cy="1570942"/>
              <a:chOff x="0" y="0"/>
              <a:chExt cx="151769" cy="604672"/>
            </a:xfrm>
          </p:grpSpPr>
          <p:sp>
            <p:nvSpPr>
              <p:cNvPr id="31" name="Freeform 31"/>
              <p:cNvSpPr/>
              <p:nvPr/>
            </p:nvSpPr>
            <p:spPr>
              <a:xfrm>
                <a:off x="0" y="0"/>
                <a:ext cx="151769" cy="604672"/>
              </a:xfrm>
              <a:custGeom>
                <a:avLst/>
                <a:gdLst/>
                <a:ahLst/>
                <a:cxnLst/>
                <a:rect l="l" t="t" r="r" b="b"/>
                <a:pathLst>
                  <a:path w="151769" h="604672">
                    <a:moveTo>
                      <a:pt x="0" y="0"/>
                    </a:moveTo>
                    <a:lnTo>
                      <a:pt x="151769" y="0"/>
                    </a:lnTo>
                    <a:lnTo>
                      <a:pt x="151769" y="604672"/>
                    </a:lnTo>
                    <a:lnTo>
                      <a:pt x="0" y="604672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AECB78"/>
              </a:solidFill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32" name="TextBox 32"/>
              <p:cNvSpPr txBox="1"/>
              <p:nvPr/>
            </p:nvSpPr>
            <p:spPr>
              <a:xfrm>
                <a:off x="0" y="-28575"/>
                <a:ext cx="812800" cy="8413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586"/>
                  </a:lnSpc>
                </a:pPr>
                <a:endParaRPr/>
              </a:p>
            </p:txBody>
          </p:sp>
        </p:grpSp>
        <p:grpSp>
          <p:nvGrpSpPr>
            <p:cNvPr id="33" name="Group 33"/>
            <p:cNvGrpSpPr/>
            <p:nvPr/>
          </p:nvGrpSpPr>
          <p:grpSpPr>
            <a:xfrm>
              <a:off x="2830043" y="0"/>
              <a:ext cx="441963" cy="1570942"/>
              <a:chOff x="0" y="0"/>
              <a:chExt cx="170116" cy="604672"/>
            </a:xfrm>
          </p:grpSpPr>
          <p:sp>
            <p:nvSpPr>
              <p:cNvPr id="34" name="Freeform 34"/>
              <p:cNvSpPr/>
              <p:nvPr/>
            </p:nvSpPr>
            <p:spPr>
              <a:xfrm>
                <a:off x="0" y="0"/>
                <a:ext cx="170116" cy="604672"/>
              </a:xfrm>
              <a:custGeom>
                <a:avLst/>
                <a:gdLst/>
                <a:ahLst/>
                <a:cxnLst/>
                <a:rect l="l" t="t" r="r" b="b"/>
                <a:pathLst>
                  <a:path w="170116" h="604672">
                    <a:moveTo>
                      <a:pt x="0" y="0"/>
                    </a:moveTo>
                    <a:lnTo>
                      <a:pt x="170116" y="0"/>
                    </a:lnTo>
                    <a:lnTo>
                      <a:pt x="170116" y="604672"/>
                    </a:lnTo>
                    <a:lnTo>
                      <a:pt x="0" y="604672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00843B"/>
              </a:solidFill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35" name="TextBox 35"/>
              <p:cNvSpPr txBox="1"/>
              <p:nvPr/>
            </p:nvSpPr>
            <p:spPr>
              <a:xfrm>
                <a:off x="0" y="-28575"/>
                <a:ext cx="812800" cy="8413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586"/>
                  </a:lnSpc>
                </a:pPr>
                <a:endParaRPr/>
              </a:p>
            </p:txBody>
          </p:sp>
        </p:grpSp>
        <p:grpSp>
          <p:nvGrpSpPr>
            <p:cNvPr id="36" name="Group 36"/>
            <p:cNvGrpSpPr/>
            <p:nvPr/>
          </p:nvGrpSpPr>
          <p:grpSpPr>
            <a:xfrm>
              <a:off x="3272006" y="0"/>
              <a:ext cx="434828" cy="1570942"/>
              <a:chOff x="0" y="0"/>
              <a:chExt cx="167370" cy="604672"/>
            </a:xfrm>
          </p:grpSpPr>
          <p:sp>
            <p:nvSpPr>
              <p:cNvPr id="37" name="Freeform 37"/>
              <p:cNvSpPr/>
              <p:nvPr/>
            </p:nvSpPr>
            <p:spPr>
              <a:xfrm>
                <a:off x="0" y="0"/>
                <a:ext cx="167370" cy="604672"/>
              </a:xfrm>
              <a:custGeom>
                <a:avLst/>
                <a:gdLst/>
                <a:ahLst/>
                <a:cxnLst/>
                <a:rect l="l" t="t" r="r" b="b"/>
                <a:pathLst>
                  <a:path w="167370" h="604672">
                    <a:moveTo>
                      <a:pt x="0" y="0"/>
                    </a:moveTo>
                    <a:lnTo>
                      <a:pt x="167370" y="0"/>
                    </a:lnTo>
                    <a:lnTo>
                      <a:pt x="167370" y="604672"/>
                    </a:lnTo>
                    <a:lnTo>
                      <a:pt x="0" y="604672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F4B9A5"/>
              </a:solidFill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38" name="TextBox 38"/>
              <p:cNvSpPr txBox="1"/>
              <p:nvPr/>
            </p:nvSpPr>
            <p:spPr>
              <a:xfrm>
                <a:off x="0" y="-28575"/>
                <a:ext cx="812800" cy="8413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586"/>
                  </a:lnSpc>
                </a:pPr>
                <a:endParaRPr/>
              </a:p>
            </p:txBody>
          </p:sp>
        </p:grpSp>
        <p:grpSp>
          <p:nvGrpSpPr>
            <p:cNvPr id="39" name="Group 39"/>
            <p:cNvGrpSpPr/>
            <p:nvPr/>
          </p:nvGrpSpPr>
          <p:grpSpPr>
            <a:xfrm>
              <a:off x="3977561" y="0"/>
              <a:ext cx="447297" cy="1570942"/>
              <a:chOff x="0" y="0"/>
              <a:chExt cx="172169" cy="604672"/>
            </a:xfrm>
          </p:grpSpPr>
          <p:sp>
            <p:nvSpPr>
              <p:cNvPr id="40" name="Freeform 40"/>
              <p:cNvSpPr/>
              <p:nvPr/>
            </p:nvSpPr>
            <p:spPr>
              <a:xfrm>
                <a:off x="0" y="0"/>
                <a:ext cx="172169" cy="604672"/>
              </a:xfrm>
              <a:custGeom>
                <a:avLst/>
                <a:gdLst/>
                <a:ahLst/>
                <a:cxnLst/>
                <a:rect l="l" t="t" r="r" b="b"/>
                <a:pathLst>
                  <a:path w="172169" h="604672">
                    <a:moveTo>
                      <a:pt x="0" y="0"/>
                    </a:moveTo>
                    <a:lnTo>
                      <a:pt x="172169" y="0"/>
                    </a:lnTo>
                    <a:lnTo>
                      <a:pt x="172169" y="604672"/>
                    </a:lnTo>
                    <a:lnTo>
                      <a:pt x="0" y="604672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E86868"/>
              </a:solidFill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41" name="TextBox 41"/>
              <p:cNvSpPr txBox="1"/>
              <p:nvPr/>
            </p:nvSpPr>
            <p:spPr>
              <a:xfrm>
                <a:off x="0" y="-28575"/>
                <a:ext cx="812800" cy="8413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586"/>
                  </a:lnSpc>
                </a:pPr>
                <a:endParaRPr/>
              </a:p>
            </p:txBody>
          </p:sp>
        </p:grpSp>
        <p:sp>
          <p:nvSpPr>
            <p:cNvPr id="42" name="TextBox 42"/>
            <p:cNvSpPr txBox="1"/>
            <p:nvPr/>
          </p:nvSpPr>
          <p:spPr>
            <a:xfrm>
              <a:off x="212487" y="30161"/>
              <a:ext cx="876089" cy="943250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5865"/>
                </a:lnSpc>
              </a:pPr>
              <a:r>
                <a:rPr lang="en-US" sz="4189" dirty="0">
                  <a:solidFill>
                    <a:srgbClr val="3AA748"/>
                  </a:solidFill>
                  <a:latin typeface="Source Sans Pro"/>
                </a:rPr>
                <a:t>2 t</a:t>
              </a:r>
            </a:p>
          </p:txBody>
        </p:sp>
        <p:sp>
          <p:nvSpPr>
            <p:cNvPr id="43" name="TextBox 43"/>
            <p:cNvSpPr txBox="1"/>
            <p:nvPr/>
          </p:nvSpPr>
          <p:spPr>
            <a:xfrm>
              <a:off x="-36781" y="892394"/>
              <a:ext cx="1479660" cy="591957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3691"/>
                </a:lnSpc>
              </a:pPr>
              <a:r>
                <a:rPr lang="en-US" sz="2636" dirty="0">
                  <a:solidFill>
                    <a:srgbClr val="3AA748"/>
                  </a:solidFill>
                  <a:latin typeface="Source Sans Pro"/>
                </a:rPr>
                <a:t>CO2 </a:t>
              </a:r>
              <a:r>
                <a:rPr lang="en-US" sz="2636" dirty="0" err="1">
                  <a:solidFill>
                    <a:srgbClr val="3AA748"/>
                  </a:solidFill>
                  <a:latin typeface="Source Sans Pro"/>
                </a:rPr>
                <a:t>éq</a:t>
              </a:r>
              <a:r>
                <a:rPr lang="en-US" sz="2636" dirty="0">
                  <a:solidFill>
                    <a:srgbClr val="3AA748"/>
                  </a:solidFill>
                  <a:latin typeface="Source Sans Pro"/>
                </a:rPr>
                <a:t>.</a:t>
              </a:r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893978" y="5950234"/>
            <a:ext cx="7217164" cy="1328539"/>
            <a:chOff x="-100405" y="-172468"/>
            <a:chExt cx="9622886" cy="1771385"/>
          </a:xfrm>
        </p:grpSpPr>
        <p:sp>
          <p:nvSpPr>
            <p:cNvPr id="45" name="TextBox 45"/>
            <p:cNvSpPr txBox="1"/>
            <p:nvPr/>
          </p:nvSpPr>
          <p:spPr>
            <a:xfrm>
              <a:off x="-76502" y="-76200"/>
              <a:ext cx="1165077" cy="943251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5865"/>
                </a:lnSpc>
              </a:pPr>
              <a:r>
                <a:rPr lang="en-US" sz="4189" dirty="0">
                  <a:solidFill>
                    <a:srgbClr val="3AA748"/>
                  </a:solidFill>
                  <a:latin typeface="Source Sans Pro"/>
                </a:rPr>
                <a:t>… t</a:t>
              </a:r>
            </a:p>
          </p:txBody>
        </p:sp>
        <p:sp>
          <p:nvSpPr>
            <p:cNvPr id="46" name="TextBox 46"/>
            <p:cNvSpPr txBox="1"/>
            <p:nvPr/>
          </p:nvSpPr>
          <p:spPr>
            <a:xfrm>
              <a:off x="-100405" y="660512"/>
              <a:ext cx="1543284" cy="591957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3691"/>
                </a:lnSpc>
              </a:pPr>
              <a:r>
                <a:rPr lang="en-US" sz="2636" dirty="0">
                  <a:solidFill>
                    <a:srgbClr val="3AA748"/>
                  </a:solidFill>
                  <a:latin typeface="Source Sans Pro"/>
                </a:rPr>
                <a:t>CO2 </a:t>
              </a:r>
              <a:r>
                <a:rPr lang="en-US" sz="2636" dirty="0" err="1">
                  <a:solidFill>
                    <a:srgbClr val="3AA748"/>
                  </a:solidFill>
                  <a:latin typeface="Source Sans Pro"/>
                </a:rPr>
                <a:t>éq</a:t>
              </a:r>
              <a:r>
                <a:rPr lang="en-US" sz="2636" dirty="0">
                  <a:solidFill>
                    <a:srgbClr val="3AA748"/>
                  </a:solidFill>
                  <a:latin typeface="Source Sans Pro"/>
                </a:rPr>
                <a:t>.</a:t>
              </a:r>
            </a:p>
          </p:txBody>
        </p:sp>
        <p:grpSp>
          <p:nvGrpSpPr>
            <p:cNvPr id="47" name="Group 47"/>
            <p:cNvGrpSpPr/>
            <p:nvPr/>
          </p:nvGrpSpPr>
          <p:grpSpPr>
            <a:xfrm>
              <a:off x="1701251" y="-172468"/>
              <a:ext cx="1211926" cy="1743410"/>
              <a:chOff x="0" y="-28575"/>
              <a:chExt cx="200795" cy="288853"/>
            </a:xfrm>
          </p:grpSpPr>
          <p:sp>
            <p:nvSpPr>
              <p:cNvPr id="48" name="Freeform 48"/>
              <p:cNvSpPr/>
              <p:nvPr/>
            </p:nvSpPr>
            <p:spPr>
              <a:xfrm>
                <a:off x="0" y="0"/>
                <a:ext cx="200795" cy="260278"/>
              </a:xfrm>
              <a:custGeom>
                <a:avLst/>
                <a:gdLst/>
                <a:ahLst/>
                <a:cxnLst/>
                <a:rect l="l" t="t" r="r" b="b"/>
                <a:pathLst>
                  <a:path w="200795" h="260278">
                    <a:moveTo>
                      <a:pt x="0" y="0"/>
                    </a:moveTo>
                    <a:lnTo>
                      <a:pt x="200795" y="0"/>
                    </a:lnTo>
                    <a:lnTo>
                      <a:pt x="200795" y="260278"/>
                    </a:lnTo>
                    <a:lnTo>
                      <a:pt x="0" y="260278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00707F"/>
              </a:solidFill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49" name="TextBox 49"/>
              <p:cNvSpPr txBox="1"/>
              <p:nvPr/>
            </p:nvSpPr>
            <p:spPr>
              <a:xfrm>
                <a:off x="0" y="-28575"/>
                <a:ext cx="200795" cy="28885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586"/>
                  </a:lnSpc>
                </a:pPr>
                <a:r>
                  <a:rPr lang="en-US" sz="1847" dirty="0">
                    <a:solidFill>
                      <a:srgbClr val="FFFFFF"/>
                    </a:solidFill>
                    <a:latin typeface="Source Sans Pro"/>
                  </a:rPr>
                  <a:t>MOBILITÉ</a:t>
                </a:r>
              </a:p>
            </p:txBody>
          </p:sp>
        </p:grpSp>
        <p:grpSp>
          <p:nvGrpSpPr>
            <p:cNvPr id="50" name="Group 50"/>
            <p:cNvGrpSpPr/>
            <p:nvPr/>
          </p:nvGrpSpPr>
          <p:grpSpPr>
            <a:xfrm>
              <a:off x="2886067" y="-172468"/>
              <a:ext cx="1165078" cy="1743410"/>
              <a:chOff x="0" y="-28575"/>
              <a:chExt cx="193033" cy="288853"/>
            </a:xfrm>
          </p:grpSpPr>
          <p:sp>
            <p:nvSpPr>
              <p:cNvPr id="51" name="Freeform 51"/>
              <p:cNvSpPr/>
              <p:nvPr/>
            </p:nvSpPr>
            <p:spPr>
              <a:xfrm>
                <a:off x="0" y="0"/>
                <a:ext cx="193033" cy="260278"/>
              </a:xfrm>
              <a:custGeom>
                <a:avLst/>
                <a:gdLst/>
                <a:ahLst/>
                <a:cxnLst/>
                <a:rect l="l" t="t" r="r" b="b"/>
                <a:pathLst>
                  <a:path w="193033" h="260278">
                    <a:moveTo>
                      <a:pt x="0" y="0"/>
                    </a:moveTo>
                    <a:lnTo>
                      <a:pt x="193033" y="0"/>
                    </a:lnTo>
                    <a:lnTo>
                      <a:pt x="193033" y="260278"/>
                    </a:lnTo>
                    <a:lnTo>
                      <a:pt x="0" y="260278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51BDC4"/>
              </a:solidFill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52" name="TextBox 52"/>
              <p:cNvSpPr txBox="1"/>
              <p:nvPr/>
            </p:nvSpPr>
            <p:spPr>
              <a:xfrm>
                <a:off x="0" y="-28575"/>
                <a:ext cx="193033" cy="28885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586"/>
                  </a:lnSpc>
                </a:pPr>
                <a:r>
                  <a:rPr lang="en-US" sz="1847" dirty="0">
                    <a:solidFill>
                      <a:srgbClr val="FFFFFF"/>
                    </a:solidFill>
                    <a:latin typeface="Source Sans Pro"/>
                  </a:rPr>
                  <a:t>LOGEMENT</a:t>
                </a:r>
              </a:p>
            </p:txBody>
          </p:sp>
        </p:grpSp>
        <p:grpSp>
          <p:nvGrpSpPr>
            <p:cNvPr id="53" name="Group 53"/>
            <p:cNvGrpSpPr/>
            <p:nvPr/>
          </p:nvGrpSpPr>
          <p:grpSpPr>
            <a:xfrm>
              <a:off x="4051145" y="-172468"/>
              <a:ext cx="1077461" cy="1743410"/>
              <a:chOff x="0" y="-28575"/>
              <a:chExt cx="178517" cy="288853"/>
            </a:xfrm>
          </p:grpSpPr>
          <p:sp>
            <p:nvSpPr>
              <p:cNvPr id="54" name="Freeform 54"/>
              <p:cNvSpPr/>
              <p:nvPr/>
            </p:nvSpPr>
            <p:spPr>
              <a:xfrm>
                <a:off x="0" y="0"/>
                <a:ext cx="178517" cy="260278"/>
              </a:xfrm>
              <a:custGeom>
                <a:avLst/>
                <a:gdLst/>
                <a:ahLst/>
                <a:cxnLst/>
                <a:rect l="l" t="t" r="r" b="b"/>
                <a:pathLst>
                  <a:path w="178517" h="260278">
                    <a:moveTo>
                      <a:pt x="0" y="0"/>
                    </a:moveTo>
                    <a:lnTo>
                      <a:pt x="178517" y="0"/>
                    </a:lnTo>
                    <a:lnTo>
                      <a:pt x="178517" y="260278"/>
                    </a:lnTo>
                    <a:lnTo>
                      <a:pt x="0" y="260278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AECB78"/>
              </a:solidFill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55" name="TextBox 55"/>
              <p:cNvSpPr txBox="1"/>
              <p:nvPr/>
            </p:nvSpPr>
            <p:spPr>
              <a:xfrm>
                <a:off x="0" y="-28575"/>
                <a:ext cx="178517" cy="28885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586"/>
                  </a:lnSpc>
                </a:pPr>
                <a:r>
                  <a:rPr lang="en-US" sz="1847" dirty="0">
                    <a:solidFill>
                      <a:srgbClr val="FFFFFF"/>
                    </a:solidFill>
                    <a:latin typeface="Source Sans Pro"/>
                  </a:rPr>
                  <a:t>ACHAT</a:t>
                </a:r>
              </a:p>
            </p:txBody>
          </p:sp>
        </p:grpSp>
        <p:grpSp>
          <p:nvGrpSpPr>
            <p:cNvPr id="56" name="Group 56"/>
            <p:cNvGrpSpPr/>
            <p:nvPr/>
          </p:nvGrpSpPr>
          <p:grpSpPr>
            <a:xfrm>
              <a:off x="5128606" y="0"/>
              <a:ext cx="1209038" cy="1570942"/>
              <a:chOff x="0" y="0"/>
              <a:chExt cx="200317" cy="260278"/>
            </a:xfrm>
          </p:grpSpPr>
          <p:sp>
            <p:nvSpPr>
              <p:cNvPr id="57" name="Freeform 57"/>
              <p:cNvSpPr/>
              <p:nvPr/>
            </p:nvSpPr>
            <p:spPr>
              <a:xfrm>
                <a:off x="0" y="0"/>
                <a:ext cx="200317" cy="260278"/>
              </a:xfrm>
              <a:custGeom>
                <a:avLst/>
                <a:gdLst/>
                <a:ahLst/>
                <a:cxnLst/>
                <a:rect l="l" t="t" r="r" b="b"/>
                <a:pathLst>
                  <a:path w="200317" h="260278">
                    <a:moveTo>
                      <a:pt x="0" y="0"/>
                    </a:moveTo>
                    <a:lnTo>
                      <a:pt x="200317" y="0"/>
                    </a:lnTo>
                    <a:lnTo>
                      <a:pt x="200317" y="260278"/>
                    </a:lnTo>
                    <a:lnTo>
                      <a:pt x="0" y="260278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00843B"/>
              </a:solidFill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58" name="TextBox 58"/>
              <p:cNvSpPr txBox="1"/>
              <p:nvPr/>
            </p:nvSpPr>
            <p:spPr>
              <a:xfrm>
                <a:off x="0" y="0"/>
                <a:ext cx="200317" cy="26027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586"/>
                  </a:lnSpc>
                </a:pPr>
                <a:r>
                  <a:rPr lang="en-US" sz="1847" dirty="0">
                    <a:solidFill>
                      <a:srgbClr val="FFFFFF"/>
                    </a:solidFill>
                    <a:latin typeface="Source Sans Pro"/>
                  </a:rPr>
                  <a:t>ALIMENTATION</a:t>
                </a:r>
              </a:p>
            </p:txBody>
          </p:sp>
        </p:grpSp>
        <p:grpSp>
          <p:nvGrpSpPr>
            <p:cNvPr id="59" name="Group 59"/>
            <p:cNvGrpSpPr/>
            <p:nvPr/>
          </p:nvGrpSpPr>
          <p:grpSpPr>
            <a:xfrm>
              <a:off x="6337644" y="0"/>
              <a:ext cx="1315317" cy="1598917"/>
              <a:chOff x="0" y="0"/>
              <a:chExt cx="217925" cy="264913"/>
            </a:xfrm>
          </p:grpSpPr>
          <p:sp>
            <p:nvSpPr>
              <p:cNvPr id="60" name="Freeform 60"/>
              <p:cNvSpPr/>
              <p:nvPr/>
            </p:nvSpPr>
            <p:spPr>
              <a:xfrm>
                <a:off x="0" y="0"/>
                <a:ext cx="217925" cy="260278"/>
              </a:xfrm>
              <a:custGeom>
                <a:avLst/>
                <a:gdLst/>
                <a:ahLst/>
                <a:cxnLst/>
                <a:rect l="l" t="t" r="r" b="b"/>
                <a:pathLst>
                  <a:path w="217925" h="260278">
                    <a:moveTo>
                      <a:pt x="0" y="0"/>
                    </a:moveTo>
                    <a:lnTo>
                      <a:pt x="217925" y="0"/>
                    </a:lnTo>
                    <a:lnTo>
                      <a:pt x="217925" y="260278"/>
                    </a:lnTo>
                    <a:lnTo>
                      <a:pt x="0" y="260278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F4B9A5"/>
              </a:solidFill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61" name="TextBox 61"/>
              <p:cNvSpPr txBox="1"/>
              <p:nvPr/>
            </p:nvSpPr>
            <p:spPr>
              <a:xfrm>
                <a:off x="0" y="0"/>
                <a:ext cx="217925" cy="26491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586"/>
                  </a:lnSpc>
                </a:pPr>
                <a:r>
                  <a:rPr lang="en-US" sz="1847" dirty="0">
                    <a:solidFill>
                      <a:srgbClr val="FFFFFF"/>
                    </a:solidFill>
                    <a:latin typeface="Source Sans Pro"/>
                  </a:rPr>
                  <a:t>NUMÉRIQUE</a:t>
                </a:r>
              </a:p>
            </p:txBody>
          </p:sp>
        </p:grpSp>
        <p:grpSp>
          <p:nvGrpSpPr>
            <p:cNvPr id="62" name="Group 62"/>
            <p:cNvGrpSpPr/>
            <p:nvPr/>
          </p:nvGrpSpPr>
          <p:grpSpPr>
            <a:xfrm>
              <a:off x="8115078" y="-172468"/>
              <a:ext cx="1407403" cy="1743410"/>
              <a:chOff x="0" y="-28575"/>
              <a:chExt cx="233183" cy="288853"/>
            </a:xfrm>
          </p:grpSpPr>
          <p:sp>
            <p:nvSpPr>
              <p:cNvPr id="63" name="Freeform 63"/>
              <p:cNvSpPr/>
              <p:nvPr/>
            </p:nvSpPr>
            <p:spPr>
              <a:xfrm>
                <a:off x="0" y="0"/>
                <a:ext cx="233183" cy="260278"/>
              </a:xfrm>
              <a:custGeom>
                <a:avLst/>
                <a:gdLst/>
                <a:ahLst/>
                <a:cxnLst/>
                <a:rect l="l" t="t" r="r" b="b"/>
                <a:pathLst>
                  <a:path w="233183" h="260278">
                    <a:moveTo>
                      <a:pt x="0" y="0"/>
                    </a:moveTo>
                    <a:lnTo>
                      <a:pt x="233183" y="0"/>
                    </a:lnTo>
                    <a:lnTo>
                      <a:pt x="233183" y="260278"/>
                    </a:lnTo>
                    <a:lnTo>
                      <a:pt x="0" y="260278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E86868"/>
              </a:solidFill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64" name="TextBox 64"/>
              <p:cNvSpPr txBox="1"/>
              <p:nvPr/>
            </p:nvSpPr>
            <p:spPr>
              <a:xfrm>
                <a:off x="0" y="-28575"/>
                <a:ext cx="233183" cy="28885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586"/>
                  </a:lnSpc>
                </a:pPr>
                <a:r>
                  <a:rPr lang="en-US" sz="1847" dirty="0">
                    <a:solidFill>
                      <a:srgbClr val="FFFFFF"/>
                    </a:solidFill>
                    <a:latin typeface="Source Sans Pro"/>
                  </a:rPr>
                  <a:t>SERVICES PUBLICS</a:t>
                </a:r>
              </a:p>
            </p:txBody>
          </p:sp>
        </p:grpSp>
      </p:grpSp>
      <p:sp>
        <p:nvSpPr>
          <p:cNvPr id="65" name="Freeform 65"/>
          <p:cNvSpPr/>
          <p:nvPr/>
        </p:nvSpPr>
        <p:spPr>
          <a:xfrm rot="1795854">
            <a:off x="12226741" y="4490242"/>
            <a:ext cx="3324204" cy="5615535"/>
          </a:xfrm>
          <a:custGeom>
            <a:avLst/>
            <a:gdLst/>
            <a:ahLst/>
            <a:cxnLst/>
            <a:rect l="l" t="t" r="r" b="b"/>
            <a:pathLst>
              <a:path w="2177103" h="4114800">
                <a:moveTo>
                  <a:pt x="0" y="0"/>
                </a:moveTo>
                <a:lnTo>
                  <a:pt x="2177103" y="0"/>
                </a:lnTo>
                <a:lnTo>
                  <a:pt x="2177103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BE"/>
          </a:p>
        </p:txBody>
      </p:sp>
      <p:sp>
        <p:nvSpPr>
          <p:cNvPr id="66" name="TextBox 66"/>
          <p:cNvSpPr txBox="1"/>
          <p:nvPr/>
        </p:nvSpPr>
        <p:spPr>
          <a:xfrm>
            <a:off x="4249826" y="7894625"/>
            <a:ext cx="5611530" cy="1057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 dirty="0">
                <a:solidFill>
                  <a:srgbClr val="00707F"/>
                </a:solidFill>
                <a:latin typeface="Source Sans 3"/>
              </a:rPr>
              <a:t>Objectif </a:t>
            </a:r>
            <a:r>
              <a:rPr lang="en-US" sz="3000" dirty="0" err="1">
                <a:solidFill>
                  <a:srgbClr val="00707F"/>
                </a:solidFill>
                <a:latin typeface="Source Sans 3"/>
              </a:rPr>
              <a:t>en</a:t>
            </a:r>
            <a:r>
              <a:rPr lang="en-US" sz="3000" dirty="0">
                <a:solidFill>
                  <a:srgbClr val="00707F"/>
                </a:solidFill>
                <a:latin typeface="Source Sans 3"/>
              </a:rPr>
              <a:t> 2050 pour </a:t>
            </a:r>
            <a:r>
              <a:rPr lang="en-US" sz="3000" dirty="0" err="1">
                <a:solidFill>
                  <a:srgbClr val="00707F"/>
                </a:solidFill>
                <a:latin typeface="Source Sans 3"/>
              </a:rPr>
              <a:t>répondre</a:t>
            </a:r>
            <a:r>
              <a:rPr lang="en-US" sz="3000" dirty="0">
                <a:solidFill>
                  <a:srgbClr val="00707F"/>
                </a:solidFill>
                <a:latin typeface="Source Sans 3"/>
              </a:rPr>
              <a:t> </a:t>
            </a:r>
          </a:p>
          <a:p>
            <a:pPr algn="ctr">
              <a:lnSpc>
                <a:spcPts val="4200"/>
              </a:lnSpc>
            </a:pPr>
            <a:r>
              <a:rPr lang="en-US" sz="3000" dirty="0">
                <a:solidFill>
                  <a:srgbClr val="00707F"/>
                </a:solidFill>
                <a:latin typeface="Source Sans 3"/>
              </a:rPr>
              <a:t>à </a:t>
            </a:r>
            <a:r>
              <a:rPr lang="en-US" sz="3000" dirty="0" err="1">
                <a:solidFill>
                  <a:srgbClr val="00707F"/>
                </a:solidFill>
                <a:latin typeface="Source Sans 3"/>
              </a:rPr>
              <a:t>l'Accord</a:t>
            </a:r>
            <a:r>
              <a:rPr lang="en-US" sz="3000" dirty="0">
                <a:solidFill>
                  <a:srgbClr val="00707F"/>
                </a:solidFill>
                <a:latin typeface="Source Sans 3"/>
              </a:rPr>
              <a:t> de Paris</a:t>
            </a:r>
          </a:p>
        </p:txBody>
      </p:sp>
      <p:sp>
        <p:nvSpPr>
          <p:cNvPr id="67" name="TextBox 67"/>
          <p:cNvSpPr txBox="1"/>
          <p:nvPr/>
        </p:nvSpPr>
        <p:spPr>
          <a:xfrm>
            <a:off x="8196494" y="6457222"/>
            <a:ext cx="2964722" cy="53458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 dirty="0">
                <a:solidFill>
                  <a:srgbClr val="3AA748"/>
                </a:solidFill>
                <a:latin typeface="Source Sans 3"/>
              </a:rPr>
              <a:t>Objectif </a:t>
            </a:r>
            <a:r>
              <a:rPr lang="en-US" sz="3000" dirty="0" err="1">
                <a:solidFill>
                  <a:srgbClr val="3AA748"/>
                </a:solidFill>
                <a:latin typeface="Source Sans 3"/>
              </a:rPr>
              <a:t>en</a:t>
            </a:r>
            <a:r>
              <a:rPr lang="en-US" sz="3000" dirty="0">
                <a:solidFill>
                  <a:srgbClr val="3AA748"/>
                </a:solidFill>
                <a:latin typeface="Source Sans 3"/>
              </a:rPr>
              <a:t> 2030</a:t>
            </a:r>
          </a:p>
        </p:txBody>
      </p:sp>
      <p:sp>
        <p:nvSpPr>
          <p:cNvPr id="68" name="TextBox 68"/>
          <p:cNvSpPr txBox="1"/>
          <p:nvPr/>
        </p:nvSpPr>
        <p:spPr>
          <a:xfrm>
            <a:off x="271665" y="599406"/>
            <a:ext cx="17744670" cy="20589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277"/>
              </a:lnSpc>
            </a:pPr>
            <a:r>
              <a:rPr lang="en-US" sz="5912">
                <a:solidFill>
                  <a:srgbClr val="00707F"/>
                </a:solidFill>
                <a:latin typeface="Source Sans 3 Ultra-Bold"/>
              </a:rPr>
              <a:t>UN CHEMIN POUR RÉDUIRE PROGRESSIVEMENT </a:t>
            </a:r>
          </a:p>
          <a:p>
            <a:pPr algn="ctr">
              <a:lnSpc>
                <a:spcPts val="8277"/>
              </a:lnSpc>
            </a:pPr>
            <a:r>
              <a:rPr lang="en-US" sz="5912">
                <a:solidFill>
                  <a:srgbClr val="00707F"/>
                </a:solidFill>
                <a:latin typeface="Source Sans 3 Ultra-Bold"/>
              </a:rPr>
              <a:t>NOS ÉMISSIONS DE GAZ À EFFET DE SERRE</a:t>
            </a:r>
          </a:p>
        </p:txBody>
      </p:sp>
      <p:sp>
        <p:nvSpPr>
          <p:cNvPr id="69" name="TextBox 69"/>
          <p:cNvSpPr txBox="1"/>
          <p:nvPr/>
        </p:nvSpPr>
        <p:spPr>
          <a:xfrm>
            <a:off x="7121329" y="3474008"/>
            <a:ext cx="5480054" cy="523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3AA748"/>
                </a:solidFill>
                <a:latin typeface="Source Sans 3"/>
              </a:rPr>
              <a:t>Votre empreinte carbone actuelle</a:t>
            </a:r>
          </a:p>
        </p:txBody>
      </p:sp>
      <p:sp>
        <p:nvSpPr>
          <p:cNvPr id="71" name="TextBox 67">
            <a:extLst>
              <a:ext uri="{FF2B5EF4-FFF2-40B4-BE49-F238E27FC236}">
                <a16:creationId xmlns:a16="http://schemas.microsoft.com/office/drawing/2014/main" id="{712CB089-1EF5-BCC5-BDE1-C809835FDD54}"/>
              </a:ext>
            </a:extLst>
          </p:cNvPr>
          <p:cNvSpPr txBox="1"/>
          <p:nvPr/>
        </p:nvSpPr>
        <p:spPr>
          <a:xfrm>
            <a:off x="11943159" y="6180322"/>
            <a:ext cx="1910047" cy="52387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4200"/>
              </a:lnSpc>
              <a:spcBef>
                <a:spcPct val="0"/>
              </a:spcBef>
            </a:pPr>
            <a:r>
              <a:rPr lang="en-US" sz="3000" dirty="0">
                <a:solidFill>
                  <a:srgbClr val="3AA748"/>
                </a:solidFill>
                <a:latin typeface="Source Sans 3"/>
              </a:rPr>
              <a:t>1/2</a:t>
            </a:r>
            <a:endParaRPr lang="en-US" sz="3000" u="none" strike="noStrike" dirty="0">
              <a:solidFill>
                <a:srgbClr val="3AA748"/>
              </a:solidFill>
              <a:latin typeface="Source Sans 3"/>
            </a:endParaRPr>
          </a:p>
        </p:txBody>
      </p:sp>
      <p:sp>
        <p:nvSpPr>
          <p:cNvPr id="72" name="Freeform 23">
            <a:extLst>
              <a:ext uri="{FF2B5EF4-FFF2-40B4-BE49-F238E27FC236}">
                <a16:creationId xmlns:a16="http://schemas.microsoft.com/office/drawing/2014/main" id="{21A000D8-8012-403C-BE76-1EAE983FFC25}"/>
              </a:ext>
            </a:extLst>
          </p:cNvPr>
          <p:cNvSpPr/>
          <p:nvPr/>
        </p:nvSpPr>
        <p:spPr>
          <a:xfrm rot="1947497">
            <a:off x="11715878" y="5221510"/>
            <a:ext cx="811172" cy="2013142"/>
          </a:xfrm>
          <a:custGeom>
            <a:avLst/>
            <a:gdLst/>
            <a:ahLst/>
            <a:cxnLst/>
            <a:rect l="l" t="t" r="r" b="b"/>
            <a:pathLst>
              <a:path w="2177103" h="4114800">
                <a:moveTo>
                  <a:pt x="0" y="0"/>
                </a:moveTo>
                <a:lnTo>
                  <a:pt x="2177104" y="0"/>
                </a:lnTo>
                <a:lnTo>
                  <a:pt x="217710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BE"/>
          </a:p>
        </p:txBody>
      </p:sp>
      <p:grpSp>
        <p:nvGrpSpPr>
          <p:cNvPr id="73" name="Group 14">
            <a:extLst>
              <a:ext uri="{FF2B5EF4-FFF2-40B4-BE49-F238E27FC236}">
                <a16:creationId xmlns:a16="http://schemas.microsoft.com/office/drawing/2014/main" id="{FB3A44D9-5F6A-B01A-4EF0-8BD3CBB56713}"/>
              </a:ext>
            </a:extLst>
          </p:cNvPr>
          <p:cNvGrpSpPr/>
          <p:nvPr/>
        </p:nvGrpSpPr>
        <p:grpSpPr>
          <a:xfrm>
            <a:off x="0" y="9966833"/>
            <a:ext cx="18288000" cy="414608"/>
            <a:chOff x="0" y="0"/>
            <a:chExt cx="24384000" cy="552810"/>
          </a:xfrm>
        </p:grpSpPr>
        <p:grpSp>
          <p:nvGrpSpPr>
            <p:cNvPr id="74" name="Group 15">
              <a:extLst>
                <a:ext uri="{FF2B5EF4-FFF2-40B4-BE49-F238E27FC236}">
                  <a16:creationId xmlns:a16="http://schemas.microsoft.com/office/drawing/2014/main" id="{3DA74A5F-7CF4-B38A-A292-93701D5F3500}"/>
                </a:ext>
              </a:extLst>
            </p:cNvPr>
            <p:cNvGrpSpPr/>
            <p:nvPr/>
          </p:nvGrpSpPr>
          <p:grpSpPr>
            <a:xfrm rot="5400000">
              <a:off x="1445074" y="-1445074"/>
              <a:ext cx="552810" cy="3442959"/>
              <a:chOff x="0" y="0"/>
              <a:chExt cx="109197" cy="680091"/>
            </a:xfrm>
          </p:grpSpPr>
          <p:sp>
            <p:nvSpPr>
              <p:cNvPr id="81" name="Freeform 16">
                <a:extLst>
                  <a:ext uri="{FF2B5EF4-FFF2-40B4-BE49-F238E27FC236}">
                    <a16:creationId xmlns:a16="http://schemas.microsoft.com/office/drawing/2014/main" id="{FB23B9BF-70C8-0346-4466-80C617B54F28}"/>
                  </a:ext>
                </a:extLst>
              </p:cNvPr>
              <p:cNvSpPr/>
              <p:nvPr/>
            </p:nvSpPr>
            <p:spPr>
              <a:xfrm>
                <a:off x="0" y="0"/>
                <a:ext cx="109197" cy="680091"/>
              </a:xfrm>
              <a:custGeom>
                <a:avLst/>
                <a:gdLst/>
                <a:ahLst/>
                <a:cxnLst/>
                <a:rect l="l" t="t" r="r" b="b"/>
                <a:pathLst>
                  <a:path w="109197" h="680091">
                    <a:moveTo>
                      <a:pt x="0" y="0"/>
                    </a:moveTo>
                    <a:lnTo>
                      <a:pt x="109197" y="0"/>
                    </a:lnTo>
                    <a:lnTo>
                      <a:pt x="109197" y="680091"/>
                    </a:lnTo>
                    <a:lnTo>
                      <a:pt x="0" y="680091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E86868"/>
              </a:solidFill>
            </p:spPr>
            <p:txBody>
              <a:bodyPr/>
              <a:lstStyle/>
              <a:p>
                <a:endParaRPr lang="fr-BE" dirty="0"/>
              </a:p>
            </p:txBody>
          </p:sp>
          <p:sp>
            <p:nvSpPr>
              <p:cNvPr id="82" name="TextBox 17">
                <a:extLst>
                  <a:ext uri="{FF2B5EF4-FFF2-40B4-BE49-F238E27FC236}">
                    <a16:creationId xmlns:a16="http://schemas.microsoft.com/office/drawing/2014/main" id="{C6381991-8CFD-49A3-C697-EE4F4B63A2A0}"/>
                  </a:ext>
                </a:extLst>
              </p:cNvPr>
              <p:cNvSpPr txBox="1"/>
              <p:nvPr/>
            </p:nvSpPr>
            <p:spPr>
              <a:xfrm>
                <a:off x="0" y="-47625"/>
                <a:ext cx="812800" cy="8604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386"/>
                  </a:lnSpc>
                </a:pPr>
                <a:endParaRPr dirty="0"/>
              </a:p>
            </p:txBody>
          </p:sp>
        </p:grpSp>
        <p:grpSp>
          <p:nvGrpSpPr>
            <p:cNvPr id="75" name="Group 18">
              <a:extLst>
                <a:ext uri="{FF2B5EF4-FFF2-40B4-BE49-F238E27FC236}">
                  <a16:creationId xmlns:a16="http://schemas.microsoft.com/office/drawing/2014/main" id="{D3660EE3-80D0-5629-81F7-4C75C2C70F47}"/>
                </a:ext>
              </a:extLst>
            </p:cNvPr>
            <p:cNvGrpSpPr/>
            <p:nvPr/>
          </p:nvGrpSpPr>
          <p:grpSpPr>
            <a:xfrm rot="5400000">
              <a:off x="6676227" y="-3521088"/>
              <a:ext cx="552810" cy="7594986"/>
              <a:chOff x="0" y="0"/>
              <a:chExt cx="109197" cy="1500244"/>
            </a:xfrm>
          </p:grpSpPr>
          <p:sp>
            <p:nvSpPr>
              <p:cNvPr id="79" name="Freeform 19">
                <a:extLst>
                  <a:ext uri="{FF2B5EF4-FFF2-40B4-BE49-F238E27FC236}">
                    <a16:creationId xmlns:a16="http://schemas.microsoft.com/office/drawing/2014/main" id="{B131B241-06CC-4409-8AAE-56C3EFAF7CB2}"/>
                  </a:ext>
                </a:extLst>
              </p:cNvPr>
              <p:cNvSpPr/>
              <p:nvPr/>
            </p:nvSpPr>
            <p:spPr>
              <a:xfrm>
                <a:off x="0" y="0"/>
                <a:ext cx="109197" cy="1500244"/>
              </a:xfrm>
              <a:custGeom>
                <a:avLst/>
                <a:gdLst/>
                <a:ahLst/>
                <a:cxnLst/>
                <a:rect l="l" t="t" r="r" b="b"/>
                <a:pathLst>
                  <a:path w="109197" h="1500244">
                    <a:moveTo>
                      <a:pt x="0" y="0"/>
                    </a:moveTo>
                    <a:lnTo>
                      <a:pt x="109197" y="0"/>
                    </a:lnTo>
                    <a:lnTo>
                      <a:pt x="109197" y="1500244"/>
                    </a:lnTo>
                    <a:lnTo>
                      <a:pt x="0" y="1500244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51BDC4"/>
              </a:solidFill>
            </p:spPr>
            <p:txBody>
              <a:bodyPr/>
              <a:lstStyle/>
              <a:p>
                <a:endParaRPr lang="fr-BE" dirty="0"/>
              </a:p>
            </p:txBody>
          </p:sp>
          <p:sp>
            <p:nvSpPr>
              <p:cNvPr id="80" name="TextBox 20">
                <a:extLst>
                  <a:ext uri="{FF2B5EF4-FFF2-40B4-BE49-F238E27FC236}">
                    <a16:creationId xmlns:a16="http://schemas.microsoft.com/office/drawing/2014/main" id="{8746C1CC-BC21-B20F-EC41-2AE80DA9599B}"/>
                  </a:ext>
                </a:extLst>
              </p:cNvPr>
              <p:cNvSpPr txBox="1"/>
              <p:nvPr/>
            </p:nvSpPr>
            <p:spPr>
              <a:xfrm>
                <a:off x="0" y="-47625"/>
                <a:ext cx="812800" cy="8604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386"/>
                  </a:lnSpc>
                </a:pPr>
                <a:endParaRPr dirty="0"/>
              </a:p>
            </p:txBody>
          </p:sp>
        </p:grpSp>
        <p:grpSp>
          <p:nvGrpSpPr>
            <p:cNvPr id="76" name="Group 21">
              <a:extLst>
                <a:ext uri="{FF2B5EF4-FFF2-40B4-BE49-F238E27FC236}">
                  <a16:creationId xmlns:a16="http://schemas.microsoft.com/office/drawing/2014/main" id="{65D86F2F-D343-56AC-6440-807FFACAD889}"/>
                </a:ext>
              </a:extLst>
            </p:cNvPr>
            <p:cNvGrpSpPr/>
            <p:nvPr/>
          </p:nvGrpSpPr>
          <p:grpSpPr>
            <a:xfrm rot="5400000">
              <a:off x="17075256" y="-6755934"/>
              <a:ext cx="552810" cy="14064678"/>
              <a:chOff x="0" y="0"/>
              <a:chExt cx="109197" cy="2778208"/>
            </a:xfrm>
          </p:grpSpPr>
          <p:sp>
            <p:nvSpPr>
              <p:cNvPr id="77" name="Freeform 22">
                <a:extLst>
                  <a:ext uri="{FF2B5EF4-FFF2-40B4-BE49-F238E27FC236}">
                    <a16:creationId xmlns:a16="http://schemas.microsoft.com/office/drawing/2014/main" id="{4C00CDC5-F9DE-7D8D-8778-E09B82CC2D80}"/>
                  </a:ext>
                </a:extLst>
              </p:cNvPr>
              <p:cNvSpPr/>
              <p:nvPr/>
            </p:nvSpPr>
            <p:spPr>
              <a:xfrm>
                <a:off x="0" y="0"/>
                <a:ext cx="109197" cy="2778208"/>
              </a:xfrm>
              <a:custGeom>
                <a:avLst/>
                <a:gdLst/>
                <a:ahLst/>
                <a:cxnLst/>
                <a:rect l="l" t="t" r="r" b="b"/>
                <a:pathLst>
                  <a:path w="109197" h="2778208">
                    <a:moveTo>
                      <a:pt x="0" y="0"/>
                    </a:moveTo>
                    <a:lnTo>
                      <a:pt x="109197" y="0"/>
                    </a:lnTo>
                    <a:lnTo>
                      <a:pt x="109197" y="2778208"/>
                    </a:lnTo>
                    <a:lnTo>
                      <a:pt x="0" y="2778208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3AA748"/>
              </a:solidFill>
            </p:spPr>
            <p:txBody>
              <a:bodyPr/>
              <a:lstStyle/>
              <a:p>
                <a:endParaRPr lang="fr-BE" dirty="0"/>
              </a:p>
            </p:txBody>
          </p:sp>
          <p:sp>
            <p:nvSpPr>
              <p:cNvPr id="78" name="TextBox 23">
                <a:extLst>
                  <a:ext uri="{FF2B5EF4-FFF2-40B4-BE49-F238E27FC236}">
                    <a16:creationId xmlns:a16="http://schemas.microsoft.com/office/drawing/2014/main" id="{9A7046E2-D908-5FF6-7B3B-05FE33655F0C}"/>
                  </a:ext>
                </a:extLst>
              </p:cNvPr>
              <p:cNvSpPr txBox="1"/>
              <p:nvPr/>
            </p:nvSpPr>
            <p:spPr>
              <a:xfrm>
                <a:off x="0" y="-47625"/>
                <a:ext cx="812800" cy="8604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386"/>
                  </a:lnSpc>
                </a:pPr>
                <a:endParaRPr dirty="0"/>
              </a:p>
            </p:txBody>
          </p:sp>
        </p:grp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2712435" y="5357826"/>
            <a:ext cx="4411579" cy="4114800"/>
          </a:xfrm>
          <a:custGeom>
            <a:avLst/>
            <a:gdLst/>
            <a:ahLst/>
            <a:cxnLst/>
            <a:rect l="l" t="t" r="r" b="b"/>
            <a:pathLst>
              <a:path w="4411579" h="4114800">
                <a:moveTo>
                  <a:pt x="0" y="0"/>
                </a:moveTo>
                <a:lnTo>
                  <a:pt x="4411579" y="0"/>
                </a:lnTo>
                <a:lnTo>
                  <a:pt x="4411579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BE"/>
          </a:p>
        </p:txBody>
      </p:sp>
      <p:sp>
        <p:nvSpPr>
          <p:cNvPr id="3" name="TextBox 3"/>
          <p:cNvSpPr txBox="1"/>
          <p:nvPr/>
        </p:nvSpPr>
        <p:spPr>
          <a:xfrm>
            <a:off x="1938111" y="4318186"/>
            <a:ext cx="15518613" cy="863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000"/>
              </a:lnSpc>
            </a:pPr>
            <a:r>
              <a:rPr lang="en-US" sz="5000" dirty="0">
                <a:solidFill>
                  <a:srgbClr val="3AA748"/>
                </a:solidFill>
                <a:latin typeface="Source Sans 3 Light"/>
              </a:rPr>
              <a:t>CALCULEZ VOTRE EMPREINTE ÉCOLOGIQUE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37636" y="682106"/>
            <a:ext cx="16286378" cy="2468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799"/>
              </a:lnSpc>
            </a:pPr>
            <a:r>
              <a:rPr lang="en-US" sz="6999" dirty="0">
                <a:solidFill>
                  <a:srgbClr val="00707F"/>
                </a:solidFill>
                <a:latin typeface="Source Sans 3 Ultra-Bold"/>
              </a:rPr>
              <a:t>PRENEZ CONSCIENCE DE VOTRE IMPACT</a:t>
            </a:r>
          </a:p>
          <a:p>
            <a:pPr algn="ctr">
              <a:lnSpc>
                <a:spcPts val="9799"/>
              </a:lnSpc>
            </a:pPr>
            <a:r>
              <a:rPr lang="en-US" sz="6999" dirty="0">
                <a:solidFill>
                  <a:srgbClr val="00707F"/>
                </a:solidFill>
                <a:latin typeface="Source Sans 3 Ultra-Bold"/>
              </a:rPr>
              <a:t> SUR LA PLANETE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31275" y="4104971"/>
            <a:ext cx="846467" cy="12528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219"/>
              </a:lnSpc>
            </a:pPr>
            <a:r>
              <a:rPr lang="en-US" sz="7299">
                <a:solidFill>
                  <a:srgbClr val="E86868"/>
                </a:solidFill>
                <a:latin typeface="Source Sans 3 Ultra-Bold"/>
              </a:rPr>
              <a:t>1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31275" y="5636506"/>
            <a:ext cx="846467" cy="12528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219"/>
              </a:lnSpc>
            </a:pPr>
            <a:r>
              <a:rPr lang="en-US" sz="7299">
                <a:solidFill>
                  <a:srgbClr val="E86868"/>
                </a:solidFill>
                <a:latin typeface="Source Sans 3 Ultra-Bold"/>
              </a:rPr>
              <a:t>2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938111" y="5836044"/>
            <a:ext cx="5550694" cy="863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n-US" sz="5000">
                <a:solidFill>
                  <a:srgbClr val="3AA748"/>
                </a:solidFill>
                <a:latin typeface="Source Sans 3 Light"/>
              </a:rPr>
              <a:t>PASSEZ À L'ACTION !</a:t>
            </a:r>
          </a:p>
        </p:txBody>
      </p:sp>
      <p:grpSp>
        <p:nvGrpSpPr>
          <p:cNvPr id="8" name="Group 14">
            <a:extLst>
              <a:ext uri="{FF2B5EF4-FFF2-40B4-BE49-F238E27FC236}">
                <a16:creationId xmlns:a16="http://schemas.microsoft.com/office/drawing/2014/main" id="{F60AAB6C-388D-2996-0962-99463E2A45D8}"/>
              </a:ext>
            </a:extLst>
          </p:cNvPr>
          <p:cNvGrpSpPr/>
          <p:nvPr/>
        </p:nvGrpSpPr>
        <p:grpSpPr>
          <a:xfrm>
            <a:off x="0" y="9966833"/>
            <a:ext cx="18288000" cy="414608"/>
            <a:chOff x="0" y="0"/>
            <a:chExt cx="24384000" cy="552810"/>
          </a:xfrm>
        </p:grpSpPr>
        <p:grpSp>
          <p:nvGrpSpPr>
            <p:cNvPr id="9" name="Group 15">
              <a:extLst>
                <a:ext uri="{FF2B5EF4-FFF2-40B4-BE49-F238E27FC236}">
                  <a16:creationId xmlns:a16="http://schemas.microsoft.com/office/drawing/2014/main" id="{0FAB114C-DB63-118B-A1B8-E9C29D7F0FF6}"/>
                </a:ext>
              </a:extLst>
            </p:cNvPr>
            <p:cNvGrpSpPr/>
            <p:nvPr/>
          </p:nvGrpSpPr>
          <p:grpSpPr>
            <a:xfrm rot="5400000">
              <a:off x="1445074" y="-1445074"/>
              <a:ext cx="552810" cy="3442959"/>
              <a:chOff x="0" y="0"/>
              <a:chExt cx="109197" cy="680091"/>
            </a:xfrm>
          </p:grpSpPr>
          <p:sp>
            <p:nvSpPr>
              <p:cNvPr id="16" name="Freeform 16">
                <a:extLst>
                  <a:ext uri="{FF2B5EF4-FFF2-40B4-BE49-F238E27FC236}">
                    <a16:creationId xmlns:a16="http://schemas.microsoft.com/office/drawing/2014/main" id="{A38A50E1-4E58-CB56-3100-4B20B83C7354}"/>
                  </a:ext>
                </a:extLst>
              </p:cNvPr>
              <p:cNvSpPr/>
              <p:nvPr/>
            </p:nvSpPr>
            <p:spPr>
              <a:xfrm>
                <a:off x="0" y="0"/>
                <a:ext cx="109197" cy="680091"/>
              </a:xfrm>
              <a:custGeom>
                <a:avLst/>
                <a:gdLst/>
                <a:ahLst/>
                <a:cxnLst/>
                <a:rect l="l" t="t" r="r" b="b"/>
                <a:pathLst>
                  <a:path w="109197" h="680091">
                    <a:moveTo>
                      <a:pt x="0" y="0"/>
                    </a:moveTo>
                    <a:lnTo>
                      <a:pt x="109197" y="0"/>
                    </a:lnTo>
                    <a:lnTo>
                      <a:pt x="109197" y="680091"/>
                    </a:lnTo>
                    <a:lnTo>
                      <a:pt x="0" y="680091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E86868"/>
              </a:solidFill>
            </p:spPr>
            <p:txBody>
              <a:bodyPr/>
              <a:lstStyle/>
              <a:p>
                <a:endParaRPr lang="fr-BE" dirty="0"/>
              </a:p>
            </p:txBody>
          </p:sp>
          <p:sp>
            <p:nvSpPr>
              <p:cNvPr id="17" name="TextBox 17">
                <a:extLst>
                  <a:ext uri="{FF2B5EF4-FFF2-40B4-BE49-F238E27FC236}">
                    <a16:creationId xmlns:a16="http://schemas.microsoft.com/office/drawing/2014/main" id="{D3295F97-04A3-D74D-925D-86CB46A1E4BE}"/>
                  </a:ext>
                </a:extLst>
              </p:cNvPr>
              <p:cNvSpPr txBox="1"/>
              <p:nvPr/>
            </p:nvSpPr>
            <p:spPr>
              <a:xfrm>
                <a:off x="0" y="-47625"/>
                <a:ext cx="812800" cy="8604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386"/>
                  </a:lnSpc>
                </a:pPr>
                <a:endParaRPr dirty="0"/>
              </a:p>
            </p:txBody>
          </p:sp>
        </p:grpSp>
        <p:grpSp>
          <p:nvGrpSpPr>
            <p:cNvPr id="10" name="Group 18">
              <a:extLst>
                <a:ext uri="{FF2B5EF4-FFF2-40B4-BE49-F238E27FC236}">
                  <a16:creationId xmlns:a16="http://schemas.microsoft.com/office/drawing/2014/main" id="{3071ABCF-00D1-A77B-9A46-62F88AB86C4E}"/>
                </a:ext>
              </a:extLst>
            </p:cNvPr>
            <p:cNvGrpSpPr/>
            <p:nvPr/>
          </p:nvGrpSpPr>
          <p:grpSpPr>
            <a:xfrm rot="5400000">
              <a:off x="6676227" y="-3521088"/>
              <a:ext cx="552810" cy="7594986"/>
              <a:chOff x="0" y="0"/>
              <a:chExt cx="109197" cy="1500244"/>
            </a:xfrm>
          </p:grpSpPr>
          <p:sp>
            <p:nvSpPr>
              <p:cNvPr id="14" name="Freeform 19">
                <a:extLst>
                  <a:ext uri="{FF2B5EF4-FFF2-40B4-BE49-F238E27FC236}">
                    <a16:creationId xmlns:a16="http://schemas.microsoft.com/office/drawing/2014/main" id="{3A3C9D67-AC78-72E7-2176-F658E6BF5058}"/>
                  </a:ext>
                </a:extLst>
              </p:cNvPr>
              <p:cNvSpPr/>
              <p:nvPr/>
            </p:nvSpPr>
            <p:spPr>
              <a:xfrm>
                <a:off x="0" y="0"/>
                <a:ext cx="109197" cy="1500244"/>
              </a:xfrm>
              <a:custGeom>
                <a:avLst/>
                <a:gdLst/>
                <a:ahLst/>
                <a:cxnLst/>
                <a:rect l="l" t="t" r="r" b="b"/>
                <a:pathLst>
                  <a:path w="109197" h="1500244">
                    <a:moveTo>
                      <a:pt x="0" y="0"/>
                    </a:moveTo>
                    <a:lnTo>
                      <a:pt x="109197" y="0"/>
                    </a:lnTo>
                    <a:lnTo>
                      <a:pt x="109197" y="1500244"/>
                    </a:lnTo>
                    <a:lnTo>
                      <a:pt x="0" y="1500244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51BDC4"/>
              </a:solidFill>
            </p:spPr>
            <p:txBody>
              <a:bodyPr/>
              <a:lstStyle/>
              <a:p>
                <a:endParaRPr lang="fr-BE" dirty="0"/>
              </a:p>
            </p:txBody>
          </p:sp>
          <p:sp>
            <p:nvSpPr>
              <p:cNvPr id="15" name="TextBox 20">
                <a:extLst>
                  <a:ext uri="{FF2B5EF4-FFF2-40B4-BE49-F238E27FC236}">
                    <a16:creationId xmlns:a16="http://schemas.microsoft.com/office/drawing/2014/main" id="{F519A5FA-9863-53F9-E0F0-BD087A7261CA}"/>
                  </a:ext>
                </a:extLst>
              </p:cNvPr>
              <p:cNvSpPr txBox="1"/>
              <p:nvPr/>
            </p:nvSpPr>
            <p:spPr>
              <a:xfrm>
                <a:off x="0" y="-47625"/>
                <a:ext cx="812800" cy="8604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386"/>
                  </a:lnSpc>
                </a:pPr>
                <a:endParaRPr dirty="0"/>
              </a:p>
            </p:txBody>
          </p:sp>
        </p:grpSp>
        <p:grpSp>
          <p:nvGrpSpPr>
            <p:cNvPr id="11" name="Group 21">
              <a:extLst>
                <a:ext uri="{FF2B5EF4-FFF2-40B4-BE49-F238E27FC236}">
                  <a16:creationId xmlns:a16="http://schemas.microsoft.com/office/drawing/2014/main" id="{B7720541-FB77-9C6A-81AC-13FA7AB16B0C}"/>
                </a:ext>
              </a:extLst>
            </p:cNvPr>
            <p:cNvGrpSpPr/>
            <p:nvPr/>
          </p:nvGrpSpPr>
          <p:grpSpPr>
            <a:xfrm rot="5400000">
              <a:off x="17075256" y="-6755934"/>
              <a:ext cx="552810" cy="14064678"/>
              <a:chOff x="0" y="0"/>
              <a:chExt cx="109197" cy="2778208"/>
            </a:xfrm>
          </p:grpSpPr>
          <p:sp>
            <p:nvSpPr>
              <p:cNvPr id="12" name="Freeform 22">
                <a:extLst>
                  <a:ext uri="{FF2B5EF4-FFF2-40B4-BE49-F238E27FC236}">
                    <a16:creationId xmlns:a16="http://schemas.microsoft.com/office/drawing/2014/main" id="{0CB45AE2-E7CC-942E-077E-ED5E1C4A5BEC}"/>
                  </a:ext>
                </a:extLst>
              </p:cNvPr>
              <p:cNvSpPr/>
              <p:nvPr/>
            </p:nvSpPr>
            <p:spPr>
              <a:xfrm>
                <a:off x="0" y="0"/>
                <a:ext cx="109197" cy="2778208"/>
              </a:xfrm>
              <a:custGeom>
                <a:avLst/>
                <a:gdLst/>
                <a:ahLst/>
                <a:cxnLst/>
                <a:rect l="l" t="t" r="r" b="b"/>
                <a:pathLst>
                  <a:path w="109197" h="2778208">
                    <a:moveTo>
                      <a:pt x="0" y="0"/>
                    </a:moveTo>
                    <a:lnTo>
                      <a:pt x="109197" y="0"/>
                    </a:lnTo>
                    <a:lnTo>
                      <a:pt x="109197" y="2778208"/>
                    </a:lnTo>
                    <a:lnTo>
                      <a:pt x="0" y="2778208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3AA748"/>
              </a:solidFill>
            </p:spPr>
            <p:txBody>
              <a:bodyPr/>
              <a:lstStyle/>
              <a:p>
                <a:endParaRPr lang="fr-BE" dirty="0"/>
              </a:p>
            </p:txBody>
          </p:sp>
          <p:sp>
            <p:nvSpPr>
              <p:cNvPr id="13" name="TextBox 23">
                <a:extLst>
                  <a:ext uri="{FF2B5EF4-FFF2-40B4-BE49-F238E27FC236}">
                    <a16:creationId xmlns:a16="http://schemas.microsoft.com/office/drawing/2014/main" id="{166E1EE8-116D-D3BF-9C24-37A1775A438C}"/>
                  </a:ext>
                </a:extLst>
              </p:cNvPr>
              <p:cNvSpPr txBox="1"/>
              <p:nvPr/>
            </p:nvSpPr>
            <p:spPr>
              <a:xfrm>
                <a:off x="0" y="-47625"/>
                <a:ext cx="812800" cy="8604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386"/>
                  </a:lnSpc>
                </a:pPr>
                <a:endParaRPr dirty="0"/>
              </a:p>
            </p:txBody>
          </p:sp>
        </p:grp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371600" y="2704490"/>
            <a:ext cx="4800597" cy="1841298"/>
            <a:chOff x="-19532" y="-21977"/>
            <a:chExt cx="6400797" cy="2455064"/>
          </a:xfrm>
        </p:grpSpPr>
        <p:sp>
          <p:nvSpPr>
            <p:cNvPr id="3" name="Freeform 3"/>
            <p:cNvSpPr/>
            <p:nvPr/>
          </p:nvSpPr>
          <p:spPr>
            <a:xfrm>
              <a:off x="978835" y="1144188"/>
              <a:ext cx="1870148" cy="1051958"/>
            </a:xfrm>
            <a:custGeom>
              <a:avLst/>
              <a:gdLst/>
              <a:ahLst/>
              <a:cxnLst/>
              <a:rect l="l" t="t" r="r" b="b"/>
              <a:pathLst>
                <a:path w="1870148" h="1051958">
                  <a:moveTo>
                    <a:pt x="0" y="0"/>
                  </a:moveTo>
                  <a:lnTo>
                    <a:pt x="1870147" y="0"/>
                  </a:lnTo>
                  <a:lnTo>
                    <a:pt x="1870147" y="1051959"/>
                  </a:lnTo>
                  <a:lnTo>
                    <a:pt x="0" y="10519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BE"/>
            </a:p>
          </p:txBody>
        </p:sp>
        <p:sp>
          <p:nvSpPr>
            <p:cNvPr id="4" name="Freeform 4"/>
            <p:cNvSpPr/>
            <p:nvPr/>
          </p:nvSpPr>
          <p:spPr>
            <a:xfrm>
              <a:off x="4387837" y="907248"/>
              <a:ext cx="1014683" cy="1525839"/>
            </a:xfrm>
            <a:custGeom>
              <a:avLst/>
              <a:gdLst/>
              <a:ahLst/>
              <a:cxnLst/>
              <a:rect l="l" t="t" r="r" b="b"/>
              <a:pathLst>
                <a:path w="1014683" h="1525839">
                  <a:moveTo>
                    <a:pt x="0" y="0"/>
                  </a:moveTo>
                  <a:lnTo>
                    <a:pt x="1014683" y="0"/>
                  </a:lnTo>
                  <a:lnTo>
                    <a:pt x="1014683" y="1525839"/>
                  </a:lnTo>
                  <a:lnTo>
                    <a:pt x="0" y="152583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BE"/>
            </a:p>
          </p:txBody>
        </p:sp>
        <p:sp>
          <p:nvSpPr>
            <p:cNvPr id="5" name="Freeform 5"/>
            <p:cNvSpPr/>
            <p:nvPr/>
          </p:nvSpPr>
          <p:spPr>
            <a:xfrm>
              <a:off x="3141915" y="1403632"/>
              <a:ext cx="952989" cy="411100"/>
            </a:xfrm>
            <a:custGeom>
              <a:avLst/>
              <a:gdLst/>
              <a:ahLst/>
              <a:cxnLst/>
              <a:rect l="l" t="t" r="r" b="b"/>
              <a:pathLst>
                <a:path w="952989" h="411100">
                  <a:moveTo>
                    <a:pt x="0" y="0"/>
                  </a:moveTo>
                  <a:lnTo>
                    <a:pt x="952989" y="0"/>
                  </a:lnTo>
                  <a:lnTo>
                    <a:pt x="952989" y="411100"/>
                  </a:lnTo>
                  <a:lnTo>
                    <a:pt x="0" y="4111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 l="-44669"/>
              </a:stretch>
            </a:blipFill>
          </p:spPr>
          <p:txBody>
            <a:bodyPr/>
            <a:lstStyle/>
            <a:p>
              <a:endParaRPr lang="fr-BE"/>
            </a:p>
          </p:txBody>
        </p:sp>
        <p:grpSp>
          <p:nvGrpSpPr>
            <p:cNvPr id="6" name="Group 6"/>
            <p:cNvGrpSpPr/>
            <p:nvPr/>
          </p:nvGrpSpPr>
          <p:grpSpPr>
            <a:xfrm>
              <a:off x="2159079" y="0"/>
              <a:ext cx="4222186" cy="557615"/>
              <a:chOff x="0" y="0"/>
              <a:chExt cx="796666" cy="105214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796666" cy="105214"/>
              </a:xfrm>
              <a:custGeom>
                <a:avLst/>
                <a:gdLst/>
                <a:ahLst/>
                <a:cxnLst/>
                <a:rect l="l" t="t" r="r" b="b"/>
                <a:pathLst>
                  <a:path w="796666" h="105214">
                    <a:moveTo>
                      <a:pt x="0" y="0"/>
                    </a:moveTo>
                    <a:lnTo>
                      <a:pt x="796666" y="0"/>
                    </a:lnTo>
                    <a:lnTo>
                      <a:pt x="796666" y="105214"/>
                    </a:lnTo>
                    <a:lnTo>
                      <a:pt x="0" y="105214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E86868"/>
              </a:solidFill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8" name="TextBox 8"/>
              <p:cNvSpPr txBox="1"/>
              <p:nvPr/>
            </p:nvSpPr>
            <p:spPr>
              <a:xfrm>
                <a:off x="0" y="-28575"/>
                <a:ext cx="812800" cy="8413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586"/>
                  </a:lnSpc>
                </a:pPr>
                <a:endParaRPr/>
              </a:p>
            </p:txBody>
          </p:sp>
        </p:grpSp>
        <p:sp>
          <p:nvSpPr>
            <p:cNvPr id="9" name="TextBox 9"/>
            <p:cNvSpPr txBox="1"/>
            <p:nvPr/>
          </p:nvSpPr>
          <p:spPr>
            <a:xfrm>
              <a:off x="-19532" y="-21977"/>
              <a:ext cx="6381356" cy="58147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3762"/>
                </a:lnSpc>
                <a:spcBef>
                  <a:spcPct val="0"/>
                </a:spcBef>
              </a:pPr>
              <a:r>
                <a:rPr lang="en-US" sz="2687" u="none" strike="noStrike" dirty="0">
                  <a:solidFill>
                    <a:srgbClr val="E86868"/>
                  </a:solidFill>
                  <a:latin typeface="Source Sans Pro Bold"/>
                </a:rPr>
                <a:t>PARTIR EN </a:t>
              </a:r>
              <a:r>
                <a:rPr lang="en-US" sz="2687" u="none" strike="noStrike" dirty="0">
                  <a:solidFill>
                    <a:srgbClr val="FFFFFF"/>
                  </a:solidFill>
                  <a:latin typeface="Source Sans Pro Bold"/>
                </a:rPr>
                <a:t>VACANCES EN TRAIN</a:t>
              </a:r>
              <a:r>
                <a:rPr lang="en-US" sz="2687" u="none" strike="noStrike" dirty="0">
                  <a:solidFill>
                    <a:srgbClr val="E86868"/>
                  </a:solidFill>
                  <a:latin typeface="Source Sans Pro Bold"/>
                </a:rPr>
                <a:t> 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610089" y="3059129"/>
            <a:ext cx="8992111" cy="1857847"/>
            <a:chOff x="-124044" y="-53317"/>
            <a:chExt cx="11989482" cy="2477128"/>
          </a:xfrm>
        </p:grpSpPr>
        <p:sp>
          <p:nvSpPr>
            <p:cNvPr id="11" name="Freeform 11"/>
            <p:cNvSpPr/>
            <p:nvPr/>
          </p:nvSpPr>
          <p:spPr>
            <a:xfrm>
              <a:off x="3805336" y="1272262"/>
              <a:ext cx="1423862" cy="1151548"/>
            </a:xfrm>
            <a:custGeom>
              <a:avLst/>
              <a:gdLst/>
              <a:ahLst/>
              <a:cxnLst/>
              <a:rect l="l" t="t" r="r" b="b"/>
              <a:pathLst>
                <a:path w="1423862" h="1151548">
                  <a:moveTo>
                    <a:pt x="0" y="0"/>
                  </a:moveTo>
                  <a:lnTo>
                    <a:pt x="1423862" y="0"/>
                  </a:lnTo>
                  <a:lnTo>
                    <a:pt x="1423862" y="1151548"/>
                  </a:lnTo>
                  <a:lnTo>
                    <a:pt x="0" y="115154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BE"/>
            </a:p>
          </p:txBody>
        </p:sp>
        <p:sp>
          <p:nvSpPr>
            <p:cNvPr id="12" name="Freeform 12"/>
            <p:cNvSpPr/>
            <p:nvPr/>
          </p:nvSpPr>
          <p:spPr>
            <a:xfrm>
              <a:off x="6547864" y="835828"/>
              <a:ext cx="1411319" cy="1587982"/>
            </a:xfrm>
            <a:custGeom>
              <a:avLst/>
              <a:gdLst/>
              <a:ahLst/>
              <a:cxnLst/>
              <a:rect l="l" t="t" r="r" b="b"/>
              <a:pathLst>
                <a:path w="1411319" h="1587982">
                  <a:moveTo>
                    <a:pt x="0" y="0"/>
                  </a:moveTo>
                  <a:lnTo>
                    <a:pt x="1411319" y="0"/>
                  </a:lnTo>
                  <a:lnTo>
                    <a:pt x="1411319" y="1587982"/>
                  </a:lnTo>
                  <a:lnTo>
                    <a:pt x="0" y="15879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BE"/>
            </a:p>
          </p:txBody>
        </p:sp>
        <p:sp>
          <p:nvSpPr>
            <p:cNvPr id="13" name="Freeform 13"/>
            <p:cNvSpPr/>
            <p:nvPr/>
          </p:nvSpPr>
          <p:spPr>
            <a:xfrm>
              <a:off x="5484374" y="1455475"/>
              <a:ext cx="808312" cy="348689"/>
            </a:xfrm>
            <a:custGeom>
              <a:avLst/>
              <a:gdLst/>
              <a:ahLst/>
              <a:cxnLst/>
              <a:rect l="l" t="t" r="r" b="b"/>
              <a:pathLst>
                <a:path w="808312" h="348689">
                  <a:moveTo>
                    <a:pt x="0" y="0"/>
                  </a:moveTo>
                  <a:lnTo>
                    <a:pt x="808313" y="0"/>
                  </a:lnTo>
                  <a:lnTo>
                    <a:pt x="808313" y="348689"/>
                  </a:lnTo>
                  <a:lnTo>
                    <a:pt x="0" y="34868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 l="-44669"/>
              </a:stretch>
            </a:blipFill>
          </p:spPr>
          <p:txBody>
            <a:bodyPr/>
            <a:lstStyle/>
            <a:p>
              <a:endParaRPr lang="fr-BE"/>
            </a:p>
          </p:txBody>
        </p:sp>
        <p:grpSp>
          <p:nvGrpSpPr>
            <p:cNvPr id="14" name="Group 14"/>
            <p:cNvGrpSpPr/>
            <p:nvPr/>
          </p:nvGrpSpPr>
          <p:grpSpPr>
            <a:xfrm>
              <a:off x="2994782" y="0"/>
              <a:ext cx="8769922" cy="557615"/>
              <a:chOff x="0" y="0"/>
              <a:chExt cx="1654758" cy="105214"/>
            </a:xfrm>
          </p:grpSpPr>
          <p:sp>
            <p:nvSpPr>
              <p:cNvPr id="15" name="Freeform 15"/>
              <p:cNvSpPr/>
              <p:nvPr/>
            </p:nvSpPr>
            <p:spPr>
              <a:xfrm>
                <a:off x="0" y="0"/>
                <a:ext cx="1654758" cy="105214"/>
              </a:xfrm>
              <a:custGeom>
                <a:avLst/>
                <a:gdLst/>
                <a:ahLst/>
                <a:cxnLst/>
                <a:rect l="l" t="t" r="r" b="b"/>
                <a:pathLst>
                  <a:path w="1654758" h="105214">
                    <a:moveTo>
                      <a:pt x="0" y="0"/>
                    </a:moveTo>
                    <a:lnTo>
                      <a:pt x="1654758" y="0"/>
                    </a:lnTo>
                    <a:lnTo>
                      <a:pt x="1654758" y="105214"/>
                    </a:lnTo>
                    <a:lnTo>
                      <a:pt x="0" y="105214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E86868"/>
              </a:solidFill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16" name="TextBox 16"/>
              <p:cNvSpPr txBox="1"/>
              <p:nvPr/>
            </p:nvSpPr>
            <p:spPr>
              <a:xfrm>
                <a:off x="0" y="-28575"/>
                <a:ext cx="812800" cy="841375"/>
              </a:xfrm>
              <a:prstGeom prst="rect">
                <a:avLst/>
              </a:prstGeom>
            </p:spPr>
            <p:txBody>
              <a:bodyPr lIns="53181" tIns="53181" rIns="53181" bIns="53181" rtlCol="0" anchor="ctr"/>
              <a:lstStyle/>
              <a:p>
                <a:pPr algn="ctr">
                  <a:lnSpc>
                    <a:spcPts val="2586"/>
                  </a:lnSpc>
                </a:pPr>
                <a:endParaRPr/>
              </a:p>
            </p:txBody>
          </p:sp>
        </p:grpSp>
        <p:sp>
          <p:nvSpPr>
            <p:cNvPr id="17" name="TextBox 17"/>
            <p:cNvSpPr txBox="1"/>
            <p:nvPr/>
          </p:nvSpPr>
          <p:spPr>
            <a:xfrm>
              <a:off x="-124044" y="-53317"/>
              <a:ext cx="11989482" cy="63029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0" lvl="0" indent="0" algn="ctr">
                <a:lnSpc>
                  <a:spcPts val="3762"/>
                </a:lnSpc>
                <a:spcBef>
                  <a:spcPct val="0"/>
                </a:spcBef>
              </a:pPr>
              <a:r>
                <a:rPr lang="en-US" sz="2687" u="none" strike="noStrike" dirty="0">
                  <a:solidFill>
                    <a:srgbClr val="E86868"/>
                  </a:solidFill>
                  <a:latin typeface="Source Sans Pro Bold"/>
                </a:rPr>
                <a:t>EXPLORER LES </a:t>
              </a:r>
              <a:r>
                <a:rPr lang="en-US" sz="2687" u="none" strike="noStrike" dirty="0">
                  <a:solidFill>
                    <a:srgbClr val="FFFFFF"/>
                  </a:solidFill>
                  <a:latin typeface="Source Sans Pro Bold"/>
                </a:rPr>
                <a:t>ALTERNATIVES À LA VOITURE INDIVIDUELLE</a:t>
              </a:r>
            </a:p>
          </p:txBody>
        </p:sp>
        <p:sp>
          <p:nvSpPr>
            <p:cNvPr id="18" name="Freeform 18"/>
            <p:cNvSpPr/>
            <p:nvPr/>
          </p:nvSpPr>
          <p:spPr>
            <a:xfrm>
              <a:off x="8391969" y="1332379"/>
              <a:ext cx="1889925" cy="1091432"/>
            </a:xfrm>
            <a:custGeom>
              <a:avLst/>
              <a:gdLst/>
              <a:ahLst/>
              <a:cxnLst/>
              <a:rect l="l" t="t" r="r" b="b"/>
              <a:pathLst>
                <a:path w="1889925" h="1091432">
                  <a:moveTo>
                    <a:pt x="0" y="0"/>
                  </a:moveTo>
                  <a:lnTo>
                    <a:pt x="1889926" y="0"/>
                  </a:lnTo>
                  <a:lnTo>
                    <a:pt x="1889926" y="1091431"/>
                  </a:lnTo>
                  <a:lnTo>
                    <a:pt x="0" y="109143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BE"/>
            </a:p>
          </p:txBody>
        </p:sp>
      </p:grpSp>
      <p:sp>
        <p:nvSpPr>
          <p:cNvPr id="20" name="Freeform 20"/>
          <p:cNvSpPr/>
          <p:nvPr/>
        </p:nvSpPr>
        <p:spPr>
          <a:xfrm>
            <a:off x="2031656" y="6107448"/>
            <a:ext cx="1104584" cy="1076468"/>
          </a:xfrm>
          <a:custGeom>
            <a:avLst/>
            <a:gdLst/>
            <a:ahLst/>
            <a:cxnLst/>
            <a:rect l="l" t="t" r="r" b="b"/>
            <a:pathLst>
              <a:path w="1472779" h="1435290">
                <a:moveTo>
                  <a:pt x="0" y="0"/>
                </a:moveTo>
                <a:lnTo>
                  <a:pt x="1472779" y="0"/>
                </a:lnTo>
                <a:lnTo>
                  <a:pt x="1472779" y="1435289"/>
                </a:lnTo>
                <a:lnTo>
                  <a:pt x="0" y="1435289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BE"/>
          </a:p>
        </p:txBody>
      </p:sp>
      <p:sp>
        <p:nvSpPr>
          <p:cNvPr id="21" name="Freeform 21"/>
          <p:cNvSpPr/>
          <p:nvPr/>
        </p:nvSpPr>
        <p:spPr>
          <a:xfrm>
            <a:off x="4069348" y="6239099"/>
            <a:ext cx="1601384" cy="944817"/>
          </a:xfrm>
          <a:custGeom>
            <a:avLst/>
            <a:gdLst/>
            <a:ahLst/>
            <a:cxnLst/>
            <a:rect l="l" t="t" r="r" b="b"/>
            <a:pathLst>
              <a:path w="2135179" h="1259755">
                <a:moveTo>
                  <a:pt x="0" y="0"/>
                </a:moveTo>
                <a:lnTo>
                  <a:pt x="2135179" y="0"/>
                </a:lnTo>
                <a:lnTo>
                  <a:pt x="2135179" y="1259755"/>
                </a:lnTo>
                <a:lnTo>
                  <a:pt x="0" y="1259755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BE"/>
          </a:p>
        </p:txBody>
      </p:sp>
      <p:sp>
        <p:nvSpPr>
          <p:cNvPr id="22" name="Freeform 22"/>
          <p:cNvSpPr/>
          <p:nvPr/>
        </p:nvSpPr>
        <p:spPr>
          <a:xfrm>
            <a:off x="3320561" y="6589758"/>
            <a:ext cx="564467" cy="243500"/>
          </a:xfrm>
          <a:custGeom>
            <a:avLst/>
            <a:gdLst/>
            <a:ahLst/>
            <a:cxnLst/>
            <a:rect l="l" t="t" r="r" b="b"/>
            <a:pathLst>
              <a:path w="752623" h="324666">
                <a:moveTo>
                  <a:pt x="0" y="0"/>
                </a:moveTo>
                <a:lnTo>
                  <a:pt x="752622" y="0"/>
                </a:lnTo>
                <a:lnTo>
                  <a:pt x="752622" y="324666"/>
                </a:lnTo>
                <a:lnTo>
                  <a:pt x="0" y="324666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-44669"/>
            </a:stretch>
          </a:blipFill>
        </p:spPr>
        <p:txBody>
          <a:bodyPr/>
          <a:lstStyle/>
          <a:p>
            <a:endParaRPr lang="fr-BE"/>
          </a:p>
        </p:txBody>
      </p:sp>
      <p:grpSp>
        <p:nvGrpSpPr>
          <p:cNvPr id="23" name="Group 23"/>
          <p:cNvGrpSpPr/>
          <p:nvPr/>
        </p:nvGrpSpPr>
        <p:grpSpPr>
          <a:xfrm>
            <a:off x="3295377" y="5459892"/>
            <a:ext cx="2976912" cy="491847"/>
            <a:chOff x="0" y="0"/>
            <a:chExt cx="699379" cy="105214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699379" cy="105214"/>
            </a:xfrm>
            <a:custGeom>
              <a:avLst/>
              <a:gdLst/>
              <a:ahLst/>
              <a:cxnLst/>
              <a:rect l="l" t="t" r="r" b="b"/>
              <a:pathLst>
                <a:path w="699379" h="105214">
                  <a:moveTo>
                    <a:pt x="0" y="0"/>
                  </a:moveTo>
                  <a:lnTo>
                    <a:pt x="699379" y="0"/>
                  </a:lnTo>
                  <a:lnTo>
                    <a:pt x="699379" y="105214"/>
                  </a:lnTo>
                  <a:lnTo>
                    <a:pt x="0" y="105214"/>
                  </a:lnTo>
                  <a:lnTo>
                    <a:pt x="0" y="0"/>
                  </a:lnTo>
                </a:path>
              </a:pathLst>
            </a:custGeom>
            <a:solidFill>
              <a:srgbClr val="E86868"/>
            </a:solidFill>
          </p:spPr>
          <p:txBody>
            <a:bodyPr/>
            <a:lstStyle/>
            <a:p>
              <a:endParaRPr lang="fr-BE"/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0" y="-28575"/>
              <a:ext cx="812800" cy="8413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86"/>
                </a:lnSpc>
              </a:pPr>
              <a:endParaRPr/>
            </a:p>
          </p:txBody>
        </p:sp>
      </p:grpSp>
      <p:sp>
        <p:nvSpPr>
          <p:cNvPr id="26" name="TextBox 26"/>
          <p:cNvSpPr txBox="1"/>
          <p:nvPr/>
        </p:nvSpPr>
        <p:spPr>
          <a:xfrm>
            <a:off x="-88380" y="5513714"/>
            <a:ext cx="7936980" cy="4553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3762"/>
              </a:lnSpc>
              <a:spcBef>
                <a:spcPct val="0"/>
              </a:spcBef>
            </a:pPr>
            <a:r>
              <a:rPr lang="en-US" sz="2687" u="none" strike="noStrike" dirty="0">
                <a:solidFill>
                  <a:srgbClr val="E86868"/>
                </a:solidFill>
                <a:latin typeface="Source Sans Pro Bold"/>
              </a:rPr>
              <a:t>ADOPTE UN </a:t>
            </a:r>
            <a:r>
              <a:rPr lang="en-US" sz="2687" u="none" strike="noStrike" dirty="0">
                <a:solidFill>
                  <a:schemeClr val="bg1"/>
                </a:solidFill>
                <a:latin typeface="Source Sans Pro Bold"/>
              </a:rPr>
              <a:t>JOUR SANS VIANDE</a:t>
            </a:r>
          </a:p>
        </p:txBody>
      </p:sp>
      <p:grpSp>
        <p:nvGrpSpPr>
          <p:cNvPr id="27" name="Group 27"/>
          <p:cNvGrpSpPr/>
          <p:nvPr/>
        </p:nvGrpSpPr>
        <p:grpSpPr>
          <a:xfrm>
            <a:off x="9677400" y="5775111"/>
            <a:ext cx="7946383" cy="1962850"/>
            <a:chOff x="-20557" y="116193"/>
            <a:chExt cx="10595177" cy="2617134"/>
          </a:xfrm>
        </p:grpSpPr>
        <p:sp>
          <p:nvSpPr>
            <p:cNvPr id="28" name="Freeform 28"/>
            <p:cNvSpPr/>
            <p:nvPr/>
          </p:nvSpPr>
          <p:spPr>
            <a:xfrm rot="659685">
              <a:off x="9104266" y="116193"/>
              <a:ext cx="1470354" cy="2617134"/>
            </a:xfrm>
            <a:custGeom>
              <a:avLst/>
              <a:gdLst/>
              <a:ahLst/>
              <a:cxnLst/>
              <a:rect l="l" t="t" r="r" b="b"/>
              <a:pathLst>
                <a:path w="1470354" h="2617134">
                  <a:moveTo>
                    <a:pt x="0" y="0"/>
                  </a:moveTo>
                  <a:lnTo>
                    <a:pt x="1470354" y="0"/>
                  </a:lnTo>
                  <a:lnTo>
                    <a:pt x="1470354" y="2617135"/>
                  </a:lnTo>
                  <a:lnTo>
                    <a:pt x="0" y="26171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9">
                <a:extLst>
                  <a:ext uri="{96DAC541-7B7A-43D3-8B79-37D633B846F1}">
                    <asvg:svgBlip xmlns:asvg="http://schemas.microsoft.com/office/drawing/2016/SVG/main" r:embed="rId2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BE"/>
            </a:p>
          </p:txBody>
        </p:sp>
        <p:grpSp>
          <p:nvGrpSpPr>
            <p:cNvPr id="29" name="Group 29"/>
            <p:cNvGrpSpPr/>
            <p:nvPr/>
          </p:nvGrpSpPr>
          <p:grpSpPr>
            <a:xfrm>
              <a:off x="6643201" y="264727"/>
              <a:ext cx="2531735" cy="557615"/>
              <a:chOff x="0" y="0"/>
              <a:chExt cx="477702" cy="105214"/>
            </a:xfrm>
          </p:grpSpPr>
          <p:sp>
            <p:nvSpPr>
              <p:cNvPr id="30" name="Freeform 30"/>
              <p:cNvSpPr/>
              <p:nvPr/>
            </p:nvSpPr>
            <p:spPr>
              <a:xfrm>
                <a:off x="0" y="0"/>
                <a:ext cx="477702" cy="105214"/>
              </a:xfrm>
              <a:custGeom>
                <a:avLst/>
                <a:gdLst/>
                <a:ahLst/>
                <a:cxnLst/>
                <a:rect l="l" t="t" r="r" b="b"/>
                <a:pathLst>
                  <a:path w="477702" h="105214">
                    <a:moveTo>
                      <a:pt x="0" y="0"/>
                    </a:moveTo>
                    <a:lnTo>
                      <a:pt x="477702" y="0"/>
                    </a:lnTo>
                    <a:lnTo>
                      <a:pt x="477702" y="105214"/>
                    </a:lnTo>
                    <a:lnTo>
                      <a:pt x="0" y="105214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E86868"/>
              </a:solidFill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31" name="TextBox 31"/>
              <p:cNvSpPr txBox="1"/>
              <p:nvPr/>
            </p:nvSpPr>
            <p:spPr>
              <a:xfrm>
                <a:off x="0" y="-28575"/>
                <a:ext cx="812800" cy="8413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586"/>
                  </a:lnSpc>
                </a:pPr>
                <a:endParaRPr/>
              </a:p>
            </p:txBody>
          </p:sp>
        </p:grpSp>
        <p:sp>
          <p:nvSpPr>
            <p:cNvPr id="32" name="TextBox 32"/>
            <p:cNvSpPr txBox="1"/>
            <p:nvPr/>
          </p:nvSpPr>
          <p:spPr>
            <a:xfrm>
              <a:off x="-20557" y="242910"/>
              <a:ext cx="9218657" cy="607089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3762"/>
                </a:lnSpc>
                <a:spcBef>
                  <a:spcPct val="0"/>
                </a:spcBef>
              </a:pPr>
              <a:r>
                <a:rPr lang="en-US" sz="2687" dirty="0">
                  <a:solidFill>
                    <a:srgbClr val="E86868"/>
                  </a:solidFill>
                  <a:latin typeface="Source Sans Pro Bold"/>
                </a:rPr>
                <a:t>CHAUFFER SON LOGEMENT AVEC </a:t>
              </a:r>
              <a:r>
                <a:rPr lang="en-US" sz="2687" dirty="0">
                  <a:solidFill>
                    <a:srgbClr val="FFFFFF"/>
                  </a:solidFill>
                  <a:latin typeface="Source Sans Pro Bold"/>
                </a:rPr>
                <a:t>PARCIMONIE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7014449" y="7261644"/>
            <a:ext cx="6472951" cy="1768056"/>
            <a:chOff x="8270" y="-47625"/>
            <a:chExt cx="8630600" cy="2357408"/>
          </a:xfrm>
        </p:grpSpPr>
        <p:sp>
          <p:nvSpPr>
            <p:cNvPr id="34" name="Freeform 34"/>
            <p:cNvSpPr/>
            <p:nvPr/>
          </p:nvSpPr>
          <p:spPr>
            <a:xfrm>
              <a:off x="2267885" y="746402"/>
              <a:ext cx="1563381" cy="1563381"/>
            </a:xfrm>
            <a:custGeom>
              <a:avLst/>
              <a:gdLst/>
              <a:ahLst/>
              <a:cxnLst/>
              <a:rect l="l" t="t" r="r" b="b"/>
              <a:pathLst>
                <a:path w="1563381" h="1563381">
                  <a:moveTo>
                    <a:pt x="0" y="0"/>
                  </a:moveTo>
                  <a:lnTo>
                    <a:pt x="1563381" y="0"/>
                  </a:lnTo>
                  <a:lnTo>
                    <a:pt x="1563381" y="1563381"/>
                  </a:lnTo>
                  <a:lnTo>
                    <a:pt x="0" y="156338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1">
                <a:extLst>
                  <a:ext uri="{96DAC541-7B7A-43D3-8B79-37D633B846F1}">
                    <asvg:svgBlip xmlns:asvg="http://schemas.microsoft.com/office/drawing/2016/SVG/main" r:embed="rId2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BE"/>
            </a:p>
          </p:txBody>
        </p:sp>
        <p:sp>
          <p:nvSpPr>
            <p:cNvPr id="35" name="Freeform 35"/>
            <p:cNvSpPr/>
            <p:nvPr/>
          </p:nvSpPr>
          <p:spPr>
            <a:xfrm>
              <a:off x="5240900" y="746402"/>
              <a:ext cx="1420723" cy="1563381"/>
            </a:xfrm>
            <a:custGeom>
              <a:avLst/>
              <a:gdLst/>
              <a:ahLst/>
              <a:cxnLst/>
              <a:rect l="l" t="t" r="r" b="b"/>
              <a:pathLst>
                <a:path w="1420723" h="1563381">
                  <a:moveTo>
                    <a:pt x="0" y="0"/>
                  </a:moveTo>
                  <a:lnTo>
                    <a:pt x="1420722" y="0"/>
                  </a:lnTo>
                  <a:lnTo>
                    <a:pt x="1420722" y="1563381"/>
                  </a:lnTo>
                  <a:lnTo>
                    <a:pt x="0" y="156338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3">
                <a:extLst>
                  <a:ext uri="{96DAC541-7B7A-43D3-8B79-37D633B846F1}">
                    <asvg:svgBlip xmlns:asvg="http://schemas.microsoft.com/office/drawing/2016/SVG/main" r:embed="rId2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BE"/>
            </a:p>
          </p:txBody>
        </p:sp>
        <p:grpSp>
          <p:nvGrpSpPr>
            <p:cNvPr id="36" name="Group 36"/>
            <p:cNvGrpSpPr/>
            <p:nvPr/>
          </p:nvGrpSpPr>
          <p:grpSpPr>
            <a:xfrm>
              <a:off x="5528056" y="26591"/>
              <a:ext cx="3043479" cy="557615"/>
              <a:chOff x="0" y="0"/>
              <a:chExt cx="574261" cy="105214"/>
            </a:xfrm>
          </p:grpSpPr>
          <p:sp>
            <p:nvSpPr>
              <p:cNvPr id="37" name="Freeform 37"/>
              <p:cNvSpPr/>
              <p:nvPr/>
            </p:nvSpPr>
            <p:spPr>
              <a:xfrm>
                <a:off x="0" y="0"/>
                <a:ext cx="574261" cy="105214"/>
              </a:xfrm>
              <a:custGeom>
                <a:avLst/>
                <a:gdLst/>
                <a:ahLst/>
                <a:cxnLst/>
                <a:rect l="l" t="t" r="r" b="b"/>
                <a:pathLst>
                  <a:path w="574261" h="105214">
                    <a:moveTo>
                      <a:pt x="0" y="0"/>
                    </a:moveTo>
                    <a:lnTo>
                      <a:pt x="574261" y="0"/>
                    </a:lnTo>
                    <a:lnTo>
                      <a:pt x="574261" y="105214"/>
                    </a:lnTo>
                    <a:lnTo>
                      <a:pt x="0" y="105214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E86868"/>
              </a:solidFill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38" name="TextBox 38"/>
              <p:cNvSpPr txBox="1"/>
              <p:nvPr/>
            </p:nvSpPr>
            <p:spPr>
              <a:xfrm>
                <a:off x="0" y="-28575"/>
                <a:ext cx="812800" cy="8413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586"/>
                  </a:lnSpc>
                </a:pPr>
                <a:endParaRPr/>
              </a:p>
            </p:txBody>
          </p:sp>
        </p:grpSp>
        <p:sp>
          <p:nvSpPr>
            <p:cNvPr id="39" name="TextBox 39"/>
            <p:cNvSpPr txBox="1"/>
            <p:nvPr/>
          </p:nvSpPr>
          <p:spPr>
            <a:xfrm>
              <a:off x="8270" y="-47625"/>
              <a:ext cx="8630600" cy="607089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0" lvl="0" indent="0" algn="ctr">
                <a:lnSpc>
                  <a:spcPts val="3762"/>
                </a:lnSpc>
                <a:spcBef>
                  <a:spcPct val="0"/>
                </a:spcBef>
              </a:pPr>
              <a:r>
                <a:rPr lang="en-US" sz="2687" u="none" strike="noStrike" dirty="0">
                  <a:solidFill>
                    <a:srgbClr val="E86868"/>
                  </a:solidFill>
                  <a:latin typeface="Source Sans Pro Bold"/>
                </a:rPr>
                <a:t>FAVORISER LES ACHATS EN </a:t>
              </a:r>
              <a:r>
                <a:rPr lang="en-US" sz="2687" u="none" strike="noStrike" dirty="0">
                  <a:solidFill>
                    <a:srgbClr val="FFFFFF"/>
                  </a:solidFill>
                  <a:latin typeface="Source Sans Pro Bold"/>
                </a:rPr>
                <a:t>SECONDE MAIN</a:t>
              </a:r>
            </a:p>
          </p:txBody>
        </p:sp>
        <p:sp>
          <p:nvSpPr>
            <p:cNvPr id="40" name="Freeform 40"/>
            <p:cNvSpPr/>
            <p:nvPr/>
          </p:nvSpPr>
          <p:spPr>
            <a:xfrm>
              <a:off x="4151756" y="1382422"/>
              <a:ext cx="768652" cy="331580"/>
            </a:xfrm>
            <a:custGeom>
              <a:avLst/>
              <a:gdLst/>
              <a:ahLst/>
              <a:cxnLst/>
              <a:rect l="l" t="t" r="r" b="b"/>
              <a:pathLst>
                <a:path w="768652" h="331580">
                  <a:moveTo>
                    <a:pt x="0" y="0"/>
                  </a:moveTo>
                  <a:lnTo>
                    <a:pt x="768653" y="0"/>
                  </a:lnTo>
                  <a:lnTo>
                    <a:pt x="768653" y="331581"/>
                  </a:lnTo>
                  <a:lnTo>
                    <a:pt x="0" y="33158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 l="-44669"/>
              </a:stretch>
            </a:blipFill>
          </p:spPr>
          <p:txBody>
            <a:bodyPr/>
            <a:lstStyle/>
            <a:p>
              <a:endParaRPr lang="fr-BE"/>
            </a:p>
          </p:txBody>
        </p:sp>
      </p:grpSp>
      <p:sp>
        <p:nvSpPr>
          <p:cNvPr id="47" name="TextBox 47"/>
          <p:cNvSpPr txBox="1"/>
          <p:nvPr/>
        </p:nvSpPr>
        <p:spPr>
          <a:xfrm>
            <a:off x="5326939" y="495300"/>
            <a:ext cx="7936980" cy="1193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799"/>
              </a:lnSpc>
            </a:pPr>
            <a:r>
              <a:rPr lang="en-US" sz="6999" dirty="0">
                <a:solidFill>
                  <a:srgbClr val="00707F"/>
                </a:solidFill>
                <a:latin typeface="Source Sans 3 Bold"/>
              </a:rPr>
              <a:t>QUELLES ACTIONS ?</a:t>
            </a:r>
          </a:p>
        </p:txBody>
      </p:sp>
      <p:grpSp>
        <p:nvGrpSpPr>
          <p:cNvPr id="48" name="Group 14">
            <a:extLst>
              <a:ext uri="{FF2B5EF4-FFF2-40B4-BE49-F238E27FC236}">
                <a16:creationId xmlns:a16="http://schemas.microsoft.com/office/drawing/2014/main" id="{9AFF1522-D023-ED64-6E8D-D0D2C184D74A}"/>
              </a:ext>
            </a:extLst>
          </p:cNvPr>
          <p:cNvGrpSpPr/>
          <p:nvPr/>
        </p:nvGrpSpPr>
        <p:grpSpPr>
          <a:xfrm>
            <a:off x="0" y="9966833"/>
            <a:ext cx="18288000" cy="414608"/>
            <a:chOff x="0" y="0"/>
            <a:chExt cx="24384000" cy="552810"/>
          </a:xfrm>
        </p:grpSpPr>
        <p:grpSp>
          <p:nvGrpSpPr>
            <p:cNvPr id="49" name="Group 15">
              <a:extLst>
                <a:ext uri="{FF2B5EF4-FFF2-40B4-BE49-F238E27FC236}">
                  <a16:creationId xmlns:a16="http://schemas.microsoft.com/office/drawing/2014/main" id="{F6974460-63DA-8262-94E5-E21EC708875C}"/>
                </a:ext>
              </a:extLst>
            </p:cNvPr>
            <p:cNvGrpSpPr/>
            <p:nvPr/>
          </p:nvGrpSpPr>
          <p:grpSpPr>
            <a:xfrm rot="5400000">
              <a:off x="1445074" y="-1445074"/>
              <a:ext cx="552810" cy="3442959"/>
              <a:chOff x="0" y="0"/>
              <a:chExt cx="109197" cy="680091"/>
            </a:xfrm>
          </p:grpSpPr>
          <p:sp>
            <p:nvSpPr>
              <p:cNvPr id="56" name="Freeform 16">
                <a:extLst>
                  <a:ext uri="{FF2B5EF4-FFF2-40B4-BE49-F238E27FC236}">
                    <a16:creationId xmlns:a16="http://schemas.microsoft.com/office/drawing/2014/main" id="{05E51818-94BD-E162-650E-292160925FAF}"/>
                  </a:ext>
                </a:extLst>
              </p:cNvPr>
              <p:cNvSpPr/>
              <p:nvPr/>
            </p:nvSpPr>
            <p:spPr>
              <a:xfrm>
                <a:off x="0" y="0"/>
                <a:ext cx="109197" cy="680091"/>
              </a:xfrm>
              <a:custGeom>
                <a:avLst/>
                <a:gdLst/>
                <a:ahLst/>
                <a:cxnLst/>
                <a:rect l="l" t="t" r="r" b="b"/>
                <a:pathLst>
                  <a:path w="109197" h="680091">
                    <a:moveTo>
                      <a:pt x="0" y="0"/>
                    </a:moveTo>
                    <a:lnTo>
                      <a:pt x="109197" y="0"/>
                    </a:lnTo>
                    <a:lnTo>
                      <a:pt x="109197" y="680091"/>
                    </a:lnTo>
                    <a:lnTo>
                      <a:pt x="0" y="680091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E86868"/>
              </a:solidFill>
            </p:spPr>
            <p:txBody>
              <a:bodyPr/>
              <a:lstStyle/>
              <a:p>
                <a:endParaRPr lang="fr-BE" dirty="0"/>
              </a:p>
            </p:txBody>
          </p:sp>
          <p:sp>
            <p:nvSpPr>
              <p:cNvPr id="57" name="TextBox 17">
                <a:extLst>
                  <a:ext uri="{FF2B5EF4-FFF2-40B4-BE49-F238E27FC236}">
                    <a16:creationId xmlns:a16="http://schemas.microsoft.com/office/drawing/2014/main" id="{9A40D61C-AE60-580F-2DBC-D01A705A6675}"/>
                  </a:ext>
                </a:extLst>
              </p:cNvPr>
              <p:cNvSpPr txBox="1"/>
              <p:nvPr/>
            </p:nvSpPr>
            <p:spPr>
              <a:xfrm>
                <a:off x="0" y="-47625"/>
                <a:ext cx="812800" cy="8604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386"/>
                  </a:lnSpc>
                </a:pPr>
                <a:endParaRPr dirty="0"/>
              </a:p>
            </p:txBody>
          </p:sp>
        </p:grpSp>
        <p:grpSp>
          <p:nvGrpSpPr>
            <p:cNvPr id="50" name="Group 18">
              <a:extLst>
                <a:ext uri="{FF2B5EF4-FFF2-40B4-BE49-F238E27FC236}">
                  <a16:creationId xmlns:a16="http://schemas.microsoft.com/office/drawing/2014/main" id="{4689FE47-E513-DAF5-BC8A-60533D9E0989}"/>
                </a:ext>
              </a:extLst>
            </p:cNvPr>
            <p:cNvGrpSpPr/>
            <p:nvPr/>
          </p:nvGrpSpPr>
          <p:grpSpPr>
            <a:xfrm rot="5400000">
              <a:off x="6676227" y="-3521088"/>
              <a:ext cx="552810" cy="7594986"/>
              <a:chOff x="0" y="0"/>
              <a:chExt cx="109197" cy="1500244"/>
            </a:xfrm>
          </p:grpSpPr>
          <p:sp>
            <p:nvSpPr>
              <p:cNvPr id="54" name="Freeform 19">
                <a:extLst>
                  <a:ext uri="{FF2B5EF4-FFF2-40B4-BE49-F238E27FC236}">
                    <a16:creationId xmlns:a16="http://schemas.microsoft.com/office/drawing/2014/main" id="{6BDA1F49-E93B-1EF6-C3C2-632895BABA36}"/>
                  </a:ext>
                </a:extLst>
              </p:cNvPr>
              <p:cNvSpPr/>
              <p:nvPr/>
            </p:nvSpPr>
            <p:spPr>
              <a:xfrm>
                <a:off x="0" y="0"/>
                <a:ext cx="109197" cy="1500244"/>
              </a:xfrm>
              <a:custGeom>
                <a:avLst/>
                <a:gdLst/>
                <a:ahLst/>
                <a:cxnLst/>
                <a:rect l="l" t="t" r="r" b="b"/>
                <a:pathLst>
                  <a:path w="109197" h="1500244">
                    <a:moveTo>
                      <a:pt x="0" y="0"/>
                    </a:moveTo>
                    <a:lnTo>
                      <a:pt x="109197" y="0"/>
                    </a:lnTo>
                    <a:lnTo>
                      <a:pt x="109197" y="1500244"/>
                    </a:lnTo>
                    <a:lnTo>
                      <a:pt x="0" y="1500244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51BDC4"/>
              </a:solidFill>
            </p:spPr>
            <p:txBody>
              <a:bodyPr/>
              <a:lstStyle/>
              <a:p>
                <a:endParaRPr lang="fr-BE" dirty="0"/>
              </a:p>
            </p:txBody>
          </p:sp>
          <p:sp>
            <p:nvSpPr>
              <p:cNvPr id="55" name="TextBox 20">
                <a:extLst>
                  <a:ext uri="{FF2B5EF4-FFF2-40B4-BE49-F238E27FC236}">
                    <a16:creationId xmlns:a16="http://schemas.microsoft.com/office/drawing/2014/main" id="{7C88548C-6C8E-EB71-7F56-5F0707DFC2D7}"/>
                  </a:ext>
                </a:extLst>
              </p:cNvPr>
              <p:cNvSpPr txBox="1"/>
              <p:nvPr/>
            </p:nvSpPr>
            <p:spPr>
              <a:xfrm>
                <a:off x="0" y="-47625"/>
                <a:ext cx="812800" cy="8604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386"/>
                  </a:lnSpc>
                </a:pPr>
                <a:endParaRPr dirty="0"/>
              </a:p>
            </p:txBody>
          </p:sp>
        </p:grpSp>
        <p:grpSp>
          <p:nvGrpSpPr>
            <p:cNvPr id="51" name="Group 21">
              <a:extLst>
                <a:ext uri="{FF2B5EF4-FFF2-40B4-BE49-F238E27FC236}">
                  <a16:creationId xmlns:a16="http://schemas.microsoft.com/office/drawing/2014/main" id="{FA071A41-E334-A798-845C-05E2E8CDF834}"/>
                </a:ext>
              </a:extLst>
            </p:cNvPr>
            <p:cNvGrpSpPr/>
            <p:nvPr/>
          </p:nvGrpSpPr>
          <p:grpSpPr>
            <a:xfrm rot="5400000">
              <a:off x="17075256" y="-6755934"/>
              <a:ext cx="552810" cy="14064678"/>
              <a:chOff x="0" y="0"/>
              <a:chExt cx="109197" cy="2778208"/>
            </a:xfrm>
          </p:grpSpPr>
          <p:sp>
            <p:nvSpPr>
              <p:cNvPr id="52" name="Freeform 22">
                <a:extLst>
                  <a:ext uri="{FF2B5EF4-FFF2-40B4-BE49-F238E27FC236}">
                    <a16:creationId xmlns:a16="http://schemas.microsoft.com/office/drawing/2014/main" id="{C93273F8-646C-994C-3797-CF8C29C2CD5A}"/>
                  </a:ext>
                </a:extLst>
              </p:cNvPr>
              <p:cNvSpPr/>
              <p:nvPr/>
            </p:nvSpPr>
            <p:spPr>
              <a:xfrm>
                <a:off x="0" y="0"/>
                <a:ext cx="109197" cy="2778208"/>
              </a:xfrm>
              <a:custGeom>
                <a:avLst/>
                <a:gdLst/>
                <a:ahLst/>
                <a:cxnLst/>
                <a:rect l="l" t="t" r="r" b="b"/>
                <a:pathLst>
                  <a:path w="109197" h="2778208">
                    <a:moveTo>
                      <a:pt x="0" y="0"/>
                    </a:moveTo>
                    <a:lnTo>
                      <a:pt x="109197" y="0"/>
                    </a:lnTo>
                    <a:lnTo>
                      <a:pt x="109197" y="2778208"/>
                    </a:lnTo>
                    <a:lnTo>
                      <a:pt x="0" y="2778208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3AA748"/>
              </a:solidFill>
            </p:spPr>
            <p:txBody>
              <a:bodyPr/>
              <a:lstStyle/>
              <a:p>
                <a:endParaRPr lang="fr-BE" dirty="0"/>
              </a:p>
            </p:txBody>
          </p:sp>
          <p:sp>
            <p:nvSpPr>
              <p:cNvPr id="53" name="TextBox 23">
                <a:extLst>
                  <a:ext uri="{FF2B5EF4-FFF2-40B4-BE49-F238E27FC236}">
                    <a16:creationId xmlns:a16="http://schemas.microsoft.com/office/drawing/2014/main" id="{B58B5624-EA75-B433-BF77-52FAD2E9B93A}"/>
                  </a:ext>
                </a:extLst>
              </p:cNvPr>
              <p:cNvSpPr txBox="1"/>
              <p:nvPr/>
            </p:nvSpPr>
            <p:spPr>
              <a:xfrm>
                <a:off x="0" y="-47625"/>
                <a:ext cx="812800" cy="8604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386"/>
                  </a:lnSpc>
                </a:pPr>
                <a:endParaRPr dirty="0"/>
              </a:p>
            </p:txBody>
          </p:sp>
        </p:grpSp>
      </p:grpSp>
      <p:sp>
        <p:nvSpPr>
          <p:cNvPr id="59" name="ZoneTexte 58">
            <a:extLst>
              <a:ext uri="{FF2B5EF4-FFF2-40B4-BE49-F238E27FC236}">
                <a16:creationId xmlns:a16="http://schemas.microsoft.com/office/drawing/2014/main" id="{BD5F38B3-FD2E-ECDD-E667-5092AB3EDC65}"/>
              </a:ext>
            </a:extLst>
          </p:cNvPr>
          <p:cNvSpPr txBox="1"/>
          <p:nvPr/>
        </p:nvSpPr>
        <p:spPr>
          <a:xfrm>
            <a:off x="243499" y="9265188"/>
            <a:ext cx="455216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BE" sz="2400" dirty="0">
                <a:solidFill>
                  <a:srgbClr val="00707F"/>
                </a:solidFill>
              </a:rPr>
              <a:t>https://www.anatomyofaction.org/</a:t>
            </a:r>
          </a:p>
        </p:txBody>
      </p:sp>
      <p:sp>
        <p:nvSpPr>
          <p:cNvPr id="60" name="TextBox 26">
            <a:extLst>
              <a:ext uri="{FF2B5EF4-FFF2-40B4-BE49-F238E27FC236}">
                <a16:creationId xmlns:a16="http://schemas.microsoft.com/office/drawing/2014/main" id="{8F89FD0F-C606-0AF7-8BB0-36FBD2746723}"/>
              </a:ext>
            </a:extLst>
          </p:cNvPr>
          <p:cNvSpPr txBox="1"/>
          <p:nvPr/>
        </p:nvSpPr>
        <p:spPr>
          <a:xfrm>
            <a:off x="486031" y="8734656"/>
            <a:ext cx="3921137" cy="4873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3762"/>
              </a:lnSpc>
              <a:spcBef>
                <a:spcPct val="0"/>
              </a:spcBef>
            </a:pPr>
            <a:r>
              <a:rPr lang="fr-BE" sz="3200" u="none" strike="noStrike" dirty="0">
                <a:solidFill>
                  <a:srgbClr val="00707F"/>
                </a:solidFill>
                <a:latin typeface="Source Sans Pro Bold"/>
              </a:rPr>
              <a:t>Plus d’actions ici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4545139" y="3790153"/>
            <a:ext cx="3058720" cy="6052204"/>
            <a:chOff x="0" y="0"/>
            <a:chExt cx="2620010" cy="5184140"/>
          </a:xfrm>
        </p:grpSpPr>
        <p:sp>
          <p:nvSpPr>
            <p:cNvPr id="3" name="Freeform 3"/>
            <p:cNvSpPr/>
            <p:nvPr/>
          </p:nvSpPr>
          <p:spPr>
            <a:xfrm>
              <a:off x="53340" y="25400"/>
              <a:ext cx="2513330" cy="5132070"/>
            </a:xfrm>
            <a:custGeom>
              <a:avLst/>
              <a:gdLst/>
              <a:ahLst/>
              <a:cxnLst/>
              <a:rect l="l" t="t" r="r" b="b"/>
              <a:pathLst>
                <a:path w="2513330" h="5132070">
                  <a:moveTo>
                    <a:pt x="2159000" y="0"/>
                  </a:moveTo>
                  <a:lnTo>
                    <a:pt x="354330" y="0"/>
                  </a:lnTo>
                  <a:cubicBezTo>
                    <a:pt x="158750" y="0"/>
                    <a:pt x="0" y="158750"/>
                    <a:pt x="0" y="354330"/>
                  </a:cubicBezTo>
                  <a:lnTo>
                    <a:pt x="0" y="4777740"/>
                  </a:lnTo>
                  <a:cubicBezTo>
                    <a:pt x="0" y="4973320"/>
                    <a:pt x="158750" y="5132070"/>
                    <a:pt x="354330" y="5132070"/>
                  </a:cubicBezTo>
                  <a:lnTo>
                    <a:pt x="2159000" y="5132070"/>
                  </a:lnTo>
                  <a:cubicBezTo>
                    <a:pt x="2354580" y="5132070"/>
                    <a:pt x="2513330" y="4973320"/>
                    <a:pt x="2513330" y="4777740"/>
                  </a:cubicBezTo>
                  <a:lnTo>
                    <a:pt x="2513330" y="354330"/>
                  </a:lnTo>
                  <a:cubicBezTo>
                    <a:pt x="2513330" y="158750"/>
                    <a:pt x="2354580" y="0"/>
                    <a:pt x="2159000" y="0"/>
                  </a:cubicBezTo>
                  <a:close/>
                  <a:moveTo>
                    <a:pt x="1558290" y="162560"/>
                  </a:moveTo>
                  <a:cubicBezTo>
                    <a:pt x="1576070" y="162560"/>
                    <a:pt x="1590040" y="176530"/>
                    <a:pt x="1590040" y="194310"/>
                  </a:cubicBezTo>
                  <a:cubicBezTo>
                    <a:pt x="1590040" y="212090"/>
                    <a:pt x="1576070" y="226060"/>
                    <a:pt x="1558290" y="226060"/>
                  </a:cubicBezTo>
                  <a:cubicBezTo>
                    <a:pt x="1540510" y="226060"/>
                    <a:pt x="1526540" y="212090"/>
                    <a:pt x="1526540" y="194310"/>
                  </a:cubicBezTo>
                  <a:cubicBezTo>
                    <a:pt x="1526540" y="176530"/>
                    <a:pt x="1541780" y="162560"/>
                    <a:pt x="1558290" y="162560"/>
                  </a:cubicBezTo>
                  <a:close/>
                  <a:moveTo>
                    <a:pt x="1089660" y="172720"/>
                  </a:moveTo>
                  <a:lnTo>
                    <a:pt x="1394460" y="172720"/>
                  </a:lnTo>
                  <a:cubicBezTo>
                    <a:pt x="1405890" y="172720"/>
                    <a:pt x="1416050" y="181610"/>
                    <a:pt x="1416050" y="194310"/>
                  </a:cubicBezTo>
                  <a:cubicBezTo>
                    <a:pt x="1416050" y="207010"/>
                    <a:pt x="1405890" y="215900"/>
                    <a:pt x="1394460" y="215900"/>
                  </a:cubicBezTo>
                  <a:lnTo>
                    <a:pt x="1089660" y="215900"/>
                  </a:lnTo>
                  <a:cubicBezTo>
                    <a:pt x="1078230" y="215900"/>
                    <a:pt x="1068070" y="207010"/>
                    <a:pt x="1068070" y="194310"/>
                  </a:cubicBezTo>
                  <a:cubicBezTo>
                    <a:pt x="1068070" y="181610"/>
                    <a:pt x="1078230" y="172720"/>
                    <a:pt x="1089660" y="172720"/>
                  </a:cubicBezTo>
                  <a:close/>
                  <a:moveTo>
                    <a:pt x="2383790" y="4798060"/>
                  </a:moveTo>
                  <a:cubicBezTo>
                    <a:pt x="2383790" y="4913630"/>
                    <a:pt x="2289810" y="5007610"/>
                    <a:pt x="2174240" y="5007610"/>
                  </a:cubicBezTo>
                  <a:lnTo>
                    <a:pt x="341630" y="5007610"/>
                  </a:lnTo>
                  <a:cubicBezTo>
                    <a:pt x="226060" y="5007610"/>
                    <a:pt x="132080" y="4913630"/>
                    <a:pt x="132080" y="4798060"/>
                  </a:cubicBezTo>
                  <a:lnTo>
                    <a:pt x="132080" y="340360"/>
                  </a:lnTo>
                  <a:cubicBezTo>
                    <a:pt x="132080" y="224790"/>
                    <a:pt x="226060" y="130810"/>
                    <a:pt x="341630" y="130810"/>
                  </a:cubicBezTo>
                  <a:lnTo>
                    <a:pt x="614680" y="130810"/>
                  </a:lnTo>
                  <a:lnTo>
                    <a:pt x="614680" y="187960"/>
                  </a:lnTo>
                  <a:cubicBezTo>
                    <a:pt x="614680" y="252730"/>
                    <a:pt x="668020" y="306070"/>
                    <a:pt x="732790" y="306070"/>
                  </a:cubicBezTo>
                  <a:lnTo>
                    <a:pt x="1783080" y="306070"/>
                  </a:lnTo>
                  <a:cubicBezTo>
                    <a:pt x="1847850" y="306070"/>
                    <a:pt x="1901190" y="252730"/>
                    <a:pt x="1901190" y="187960"/>
                  </a:cubicBezTo>
                  <a:lnTo>
                    <a:pt x="1901190" y="130810"/>
                  </a:lnTo>
                  <a:lnTo>
                    <a:pt x="2172970" y="130810"/>
                  </a:lnTo>
                  <a:cubicBezTo>
                    <a:pt x="2288540" y="130810"/>
                    <a:pt x="2382520" y="224790"/>
                    <a:pt x="2382520" y="340360"/>
                  </a:cubicBezTo>
                  <a:lnTo>
                    <a:pt x="2382520" y="479806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fr-BE"/>
            </a:p>
          </p:txBody>
        </p:sp>
        <p:sp>
          <p:nvSpPr>
            <p:cNvPr id="4" name="Freeform 4"/>
            <p:cNvSpPr/>
            <p:nvPr/>
          </p:nvSpPr>
          <p:spPr>
            <a:xfrm>
              <a:off x="185420" y="156210"/>
              <a:ext cx="2251710" cy="4876800"/>
            </a:xfrm>
            <a:custGeom>
              <a:avLst/>
              <a:gdLst/>
              <a:ahLst/>
              <a:cxnLst/>
              <a:rect l="l" t="t" r="r" b="b"/>
              <a:pathLst>
                <a:path w="2251710" h="4876800">
                  <a:moveTo>
                    <a:pt x="2040890" y="0"/>
                  </a:moveTo>
                  <a:lnTo>
                    <a:pt x="1769110" y="0"/>
                  </a:lnTo>
                  <a:lnTo>
                    <a:pt x="1769110" y="57150"/>
                  </a:lnTo>
                  <a:cubicBezTo>
                    <a:pt x="1769110" y="121920"/>
                    <a:pt x="1715770" y="175260"/>
                    <a:pt x="1651000" y="175260"/>
                  </a:cubicBezTo>
                  <a:lnTo>
                    <a:pt x="601980" y="175260"/>
                  </a:lnTo>
                  <a:cubicBezTo>
                    <a:pt x="537210" y="175260"/>
                    <a:pt x="483870" y="121920"/>
                    <a:pt x="483870" y="57150"/>
                  </a:cubicBezTo>
                  <a:lnTo>
                    <a:pt x="483870" y="0"/>
                  </a:lnTo>
                  <a:lnTo>
                    <a:pt x="209550" y="0"/>
                  </a:lnTo>
                  <a:cubicBezTo>
                    <a:pt x="93980" y="0"/>
                    <a:pt x="0" y="93980"/>
                    <a:pt x="0" y="209550"/>
                  </a:cubicBezTo>
                  <a:lnTo>
                    <a:pt x="0" y="4667250"/>
                  </a:lnTo>
                  <a:cubicBezTo>
                    <a:pt x="0" y="4782820"/>
                    <a:pt x="93980" y="4876800"/>
                    <a:pt x="209550" y="4876800"/>
                  </a:cubicBezTo>
                  <a:lnTo>
                    <a:pt x="2040890" y="4876800"/>
                  </a:lnTo>
                  <a:cubicBezTo>
                    <a:pt x="2156460" y="4876800"/>
                    <a:pt x="2250440" y="4782820"/>
                    <a:pt x="2250440" y="4667250"/>
                  </a:cubicBezTo>
                  <a:lnTo>
                    <a:pt x="2250440" y="209550"/>
                  </a:lnTo>
                  <a:cubicBezTo>
                    <a:pt x="2251710" y="93980"/>
                    <a:pt x="2157730" y="0"/>
                    <a:pt x="2040890" y="0"/>
                  </a:cubicBezTo>
                  <a:close/>
                </a:path>
              </a:pathLst>
            </a:custGeom>
            <a:blipFill>
              <a:blip r:embed="rId3"/>
              <a:stretch>
                <a:fillRect l="-2185" r="-2185"/>
              </a:stretch>
            </a:blipFill>
          </p:spPr>
          <p:txBody>
            <a:bodyPr/>
            <a:lstStyle/>
            <a:p>
              <a:endParaRPr lang="fr-BE"/>
            </a:p>
          </p:txBody>
        </p:sp>
        <p:sp>
          <p:nvSpPr>
            <p:cNvPr id="5" name="Freeform 5"/>
            <p:cNvSpPr/>
            <p:nvPr/>
          </p:nvSpPr>
          <p:spPr>
            <a:xfrm>
              <a:off x="1121410" y="198120"/>
              <a:ext cx="347980" cy="43180"/>
            </a:xfrm>
            <a:custGeom>
              <a:avLst/>
              <a:gdLst/>
              <a:ahLst/>
              <a:cxnLst/>
              <a:rect l="l" t="t" r="r" b="b"/>
              <a:pathLst>
                <a:path w="347980" h="43180">
                  <a:moveTo>
                    <a:pt x="326390" y="0"/>
                  </a:moveTo>
                  <a:lnTo>
                    <a:pt x="21590" y="0"/>
                  </a:lnTo>
                  <a:cubicBezTo>
                    <a:pt x="10160" y="0"/>
                    <a:pt x="0" y="8890"/>
                    <a:pt x="0" y="21590"/>
                  </a:cubicBezTo>
                  <a:cubicBezTo>
                    <a:pt x="0" y="34290"/>
                    <a:pt x="10160" y="43180"/>
                    <a:pt x="21590" y="43180"/>
                  </a:cubicBezTo>
                  <a:lnTo>
                    <a:pt x="326390" y="43180"/>
                  </a:lnTo>
                  <a:cubicBezTo>
                    <a:pt x="337820" y="43180"/>
                    <a:pt x="347980" y="34290"/>
                    <a:pt x="347980" y="21590"/>
                  </a:cubicBezTo>
                  <a:cubicBezTo>
                    <a:pt x="347980" y="8890"/>
                    <a:pt x="337820" y="0"/>
                    <a:pt x="326390" y="0"/>
                  </a:cubicBezTo>
                  <a:close/>
                </a:path>
              </a:pathLst>
            </a:custGeom>
            <a:solidFill>
              <a:srgbClr val="555555"/>
            </a:solidFill>
          </p:spPr>
          <p:txBody>
            <a:bodyPr/>
            <a:lstStyle/>
            <a:p>
              <a:endParaRPr lang="fr-BE"/>
            </a:p>
          </p:txBody>
        </p:sp>
        <p:sp>
          <p:nvSpPr>
            <p:cNvPr id="6" name="Freeform 6"/>
            <p:cNvSpPr/>
            <p:nvPr/>
          </p:nvSpPr>
          <p:spPr>
            <a:xfrm>
              <a:off x="1578312" y="187909"/>
              <a:ext cx="66636" cy="63602"/>
            </a:xfrm>
            <a:custGeom>
              <a:avLst/>
              <a:gdLst/>
              <a:ahLst/>
              <a:cxnLst/>
              <a:rect l="l" t="t" r="r" b="b"/>
              <a:pathLst>
                <a:path w="66636" h="63602">
                  <a:moveTo>
                    <a:pt x="33318" y="51"/>
                  </a:moveTo>
                  <a:cubicBezTo>
                    <a:pt x="21941" y="0"/>
                    <a:pt x="11406" y="6040"/>
                    <a:pt x="5703" y="15885"/>
                  </a:cubicBezTo>
                  <a:cubicBezTo>
                    <a:pt x="0" y="25729"/>
                    <a:pt x="0" y="37873"/>
                    <a:pt x="5703" y="47717"/>
                  </a:cubicBezTo>
                  <a:cubicBezTo>
                    <a:pt x="11406" y="57562"/>
                    <a:pt x="21941" y="63602"/>
                    <a:pt x="33318" y="63551"/>
                  </a:cubicBezTo>
                  <a:cubicBezTo>
                    <a:pt x="44695" y="63602"/>
                    <a:pt x="55230" y="57562"/>
                    <a:pt x="60933" y="47717"/>
                  </a:cubicBezTo>
                  <a:cubicBezTo>
                    <a:pt x="66636" y="37873"/>
                    <a:pt x="66636" y="25729"/>
                    <a:pt x="60933" y="15885"/>
                  </a:cubicBezTo>
                  <a:cubicBezTo>
                    <a:pt x="55230" y="6040"/>
                    <a:pt x="44695" y="0"/>
                    <a:pt x="33318" y="51"/>
                  </a:cubicBezTo>
                  <a:close/>
                </a:path>
              </a:pathLst>
            </a:custGeom>
            <a:solidFill>
              <a:srgbClr val="555555"/>
            </a:solidFill>
          </p:spPr>
          <p:txBody>
            <a:bodyPr/>
            <a:lstStyle/>
            <a:p>
              <a:endParaRPr lang="fr-BE"/>
            </a:p>
          </p:txBody>
        </p:sp>
        <p:sp>
          <p:nvSpPr>
            <p:cNvPr id="7" name="Freeform 7"/>
            <p:cNvSpPr/>
            <p:nvPr/>
          </p:nvSpPr>
          <p:spPr>
            <a:xfrm>
              <a:off x="0" y="685800"/>
              <a:ext cx="27940" cy="213360"/>
            </a:xfrm>
            <a:custGeom>
              <a:avLst/>
              <a:gdLst/>
              <a:ahLst/>
              <a:cxnLst/>
              <a:rect l="l" t="t" r="r" b="b"/>
              <a:pathLst>
                <a:path w="27940" h="213360">
                  <a:moveTo>
                    <a:pt x="0" y="26670"/>
                  </a:moveTo>
                  <a:lnTo>
                    <a:pt x="0" y="185420"/>
                  </a:lnTo>
                  <a:cubicBezTo>
                    <a:pt x="0" y="200660"/>
                    <a:pt x="12700" y="213360"/>
                    <a:pt x="27940" y="213360"/>
                  </a:cubicBezTo>
                  <a:lnTo>
                    <a:pt x="27940" y="0"/>
                  </a:lnTo>
                  <a:cubicBezTo>
                    <a:pt x="12700" y="0"/>
                    <a:pt x="0" y="11430"/>
                    <a:pt x="0" y="26670"/>
                  </a:cubicBezTo>
                  <a:close/>
                </a:path>
              </a:pathLst>
            </a:custGeom>
            <a:solidFill>
              <a:srgbClr val="2E2E2E"/>
            </a:solidFill>
          </p:spPr>
          <p:txBody>
            <a:bodyPr/>
            <a:lstStyle/>
            <a:p>
              <a:endParaRPr lang="fr-BE"/>
            </a:p>
          </p:txBody>
        </p:sp>
        <p:sp>
          <p:nvSpPr>
            <p:cNvPr id="8" name="Freeform 8"/>
            <p:cNvSpPr/>
            <p:nvPr/>
          </p:nvSpPr>
          <p:spPr>
            <a:xfrm>
              <a:off x="0" y="1057910"/>
              <a:ext cx="27940" cy="384810"/>
            </a:xfrm>
            <a:custGeom>
              <a:avLst/>
              <a:gdLst/>
              <a:ahLst/>
              <a:cxnLst/>
              <a:rect l="l" t="t" r="r" b="b"/>
              <a:pathLst>
                <a:path w="27940" h="384810">
                  <a:moveTo>
                    <a:pt x="0" y="26670"/>
                  </a:moveTo>
                  <a:lnTo>
                    <a:pt x="0" y="356870"/>
                  </a:lnTo>
                  <a:cubicBezTo>
                    <a:pt x="0" y="372110"/>
                    <a:pt x="12700" y="384810"/>
                    <a:pt x="27940" y="384810"/>
                  </a:cubicBezTo>
                  <a:lnTo>
                    <a:pt x="27940" y="0"/>
                  </a:lnTo>
                  <a:cubicBezTo>
                    <a:pt x="12700" y="0"/>
                    <a:pt x="0" y="11430"/>
                    <a:pt x="0" y="26670"/>
                  </a:cubicBezTo>
                  <a:close/>
                </a:path>
              </a:pathLst>
            </a:custGeom>
            <a:solidFill>
              <a:srgbClr val="2E2E2E"/>
            </a:solidFill>
          </p:spPr>
          <p:txBody>
            <a:bodyPr/>
            <a:lstStyle/>
            <a:p>
              <a:endParaRPr lang="fr-BE"/>
            </a:p>
          </p:txBody>
        </p:sp>
        <p:sp>
          <p:nvSpPr>
            <p:cNvPr id="9" name="Freeform 9"/>
            <p:cNvSpPr/>
            <p:nvPr/>
          </p:nvSpPr>
          <p:spPr>
            <a:xfrm>
              <a:off x="0" y="1526540"/>
              <a:ext cx="27940" cy="386080"/>
            </a:xfrm>
            <a:custGeom>
              <a:avLst/>
              <a:gdLst/>
              <a:ahLst/>
              <a:cxnLst/>
              <a:rect l="l" t="t" r="r" b="b"/>
              <a:pathLst>
                <a:path w="27940" h="386080">
                  <a:moveTo>
                    <a:pt x="0" y="27940"/>
                  </a:moveTo>
                  <a:lnTo>
                    <a:pt x="0" y="358140"/>
                  </a:lnTo>
                  <a:cubicBezTo>
                    <a:pt x="0" y="373380"/>
                    <a:pt x="12700" y="386080"/>
                    <a:pt x="27940" y="386080"/>
                  </a:cubicBezTo>
                  <a:lnTo>
                    <a:pt x="27940" y="0"/>
                  </a:lnTo>
                  <a:cubicBezTo>
                    <a:pt x="12700" y="0"/>
                    <a:pt x="0" y="12700"/>
                    <a:pt x="0" y="27940"/>
                  </a:cubicBezTo>
                  <a:close/>
                </a:path>
              </a:pathLst>
            </a:custGeom>
            <a:solidFill>
              <a:srgbClr val="2E2E2E"/>
            </a:solidFill>
          </p:spPr>
          <p:txBody>
            <a:bodyPr/>
            <a:lstStyle/>
            <a:p>
              <a:endParaRPr lang="fr-BE"/>
            </a:p>
          </p:txBody>
        </p:sp>
        <p:sp>
          <p:nvSpPr>
            <p:cNvPr id="10" name="Freeform 10"/>
            <p:cNvSpPr/>
            <p:nvPr/>
          </p:nvSpPr>
          <p:spPr>
            <a:xfrm>
              <a:off x="2592070" y="1184910"/>
              <a:ext cx="27940" cy="618490"/>
            </a:xfrm>
            <a:custGeom>
              <a:avLst/>
              <a:gdLst/>
              <a:ahLst/>
              <a:cxnLst/>
              <a:rect l="l" t="t" r="r" b="b"/>
              <a:pathLst>
                <a:path w="27940" h="618490">
                  <a:moveTo>
                    <a:pt x="0" y="0"/>
                  </a:moveTo>
                  <a:lnTo>
                    <a:pt x="0" y="618490"/>
                  </a:lnTo>
                  <a:cubicBezTo>
                    <a:pt x="15240" y="618490"/>
                    <a:pt x="27940" y="605790"/>
                    <a:pt x="27940" y="590550"/>
                  </a:cubicBezTo>
                  <a:lnTo>
                    <a:pt x="27940" y="27940"/>
                  </a:lnTo>
                  <a:cubicBezTo>
                    <a:pt x="27940" y="12700"/>
                    <a:pt x="15240" y="0"/>
                    <a:pt x="0" y="0"/>
                  </a:cubicBezTo>
                  <a:close/>
                </a:path>
              </a:pathLst>
            </a:custGeom>
            <a:solidFill>
              <a:srgbClr val="2E2E2E"/>
            </a:solidFill>
          </p:spPr>
          <p:txBody>
            <a:bodyPr/>
            <a:lstStyle/>
            <a:p>
              <a:endParaRPr lang="fr-BE"/>
            </a:p>
          </p:txBody>
        </p:sp>
        <p:sp>
          <p:nvSpPr>
            <p:cNvPr id="11" name="Freeform 11"/>
            <p:cNvSpPr/>
            <p:nvPr/>
          </p:nvSpPr>
          <p:spPr>
            <a:xfrm>
              <a:off x="27940" y="0"/>
              <a:ext cx="2564130" cy="5182870"/>
            </a:xfrm>
            <a:custGeom>
              <a:avLst/>
              <a:gdLst/>
              <a:ahLst/>
              <a:cxnLst/>
              <a:rect l="l" t="t" r="r" b="b"/>
              <a:pathLst>
                <a:path w="2564130" h="5182870">
                  <a:moveTo>
                    <a:pt x="2564130" y="1184910"/>
                  </a:moveTo>
                  <a:lnTo>
                    <a:pt x="2564130" y="379730"/>
                  </a:lnTo>
                  <a:cubicBezTo>
                    <a:pt x="2564130" y="353060"/>
                    <a:pt x="2561590" y="327660"/>
                    <a:pt x="2556510" y="303530"/>
                  </a:cubicBezTo>
                  <a:cubicBezTo>
                    <a:pt x="2553970" y="290830"/>
                    <a:pt x="2551430" y="279400"/>
                    <a:pt x="2547620" y="266700"/>
                  </a:cubicBezTo>
                  <a:cubicBezTo>
                    <a:pt x="2542540" y="248920"/>
                    <a:pt x="2534920" y="231140"/>
                    <a:pt x="2527300" y="214630"/>
                  </a:cubicBezTo>
                  <a:cubicBezTo>
                    <a:pt x="2522220" y="203200"/>
                    <a:pt x="2515870" y="193040"/>
                    <a:pt x="2509520" y="182880"/>
                  </a:cubicBezTo>
                  <a:cubicBezTo>
                    <a:pt x="2503170" y="172720"/>
                    <a:pt x="2496820" y="162560"/>
                    <a:pt x="2489200" y="152400"/>
                  </a:cubicBezTo>
                  <a:cubicBezTo>
                    <a:pt x="2477770" y="137160"/>
                    <a:pt x="2466340" y="124460"/>
                    <a:pt x="2453640" y="110490"/>
                  </a:cubicBezTo>
                  <a:cubicBezTo>
                    <a:pt x="2444750" y="101600"/>
                    <a:pt x="2435860" y="93980"/>
                    <a:pt x="2426970" y="86360"/>
                  </a:cubicBezTo>
                  <a:cubicBezTo>
                    <a:pt x="2360930" y="31750"/>
                    <a:pt x="2277110" y="0"/>
                    <a:pt x="2185670" y="0"/>
                  </a:cubicBezTo>
                  <a:lnTo>
                    <a:pt x="379730" y="0"/>
                  </a:lnTo>
                  <a:cubicBezTo>
                    <a:pt x="288290" y="0"/>
                    <a:pt x="203200" y="33020"/>
                    <a:pt x="138430" y="86360"/>
                  </a:cubicBezTo>
                  <a:cubicBezTo>
                    <a:pt x="129540" y="93980"/>
                    <a:pt x="120650" y="102870"/>
                    <a:pt x="111760" y="110490"/>
                  </a:cubicBezTo>
                  <a:cubicBezTo>
                    <a:pt x="99060" y="123190"/>
                    <a:pt x="86360" y="137160"/>
                    <a:pt x="76200" y="152400"/>
                  </a:cubicBezTo>
                  <a:cubicBezTo>
                    <a:pt x="68580" y="162560"/>
                    <a:pt x="62230" y="172720"/>
                    <a:pt x="55880" y="182880"/>
                  </a:cubicBezTo>
                  <a:cubicBezTo>
                    <a:pt x="49530" y="193040"/>
                    <a:pt x="43180" y="204470"/>
                    <a:pt x="38100" y="214630"/>
                  </a:cubicBezTo>
                  <a:cubicBezTo>
                    <a:pt x="29210" y="232410"/>
                    <a:pt x="22860" y="248920"/>
                    <a:pt x="16510" y="266700"/>
                  </a:cubicBezTo>
                  <a:cubicBezTo>
                    <a:pt x="12700" y="279400"/>
                    <a:pt x="10160" y="290830"/>
                    <a:pt x="7620" y="303530"/>
                  </a:cubicBezTo>
                  <a:cubicBezTo>
                    <a:pt x="2540" y="327660"/>
                    <a:pt x="0" y="354330"/>
                    <a:pt x="0" y="379730"/>
                  </a:cubicBezTo>
                  <a:lnTo>
                    <a:pt x="0" y="4803140"/>
                  </a:lnTo>
                  <a:cubicBezTo>
                    <a:pt x="0" y="5012690"/>
                    <a:pt x="170180" y="5182870"/>
                    <a:pt x="379730" y="5182870"/>
                  </a:cubicBezTo>
                  <a:lnTo>
                    <a:pt x="2184400" y="5182870"/>
                  </a:lnTo>
                  <a:cubicBezTo>
                    <a:pt x="2393950" y="5182870"/>
                    <a:pt x="2564130" y="5012690"/>
                    <a:pt x="2564130" y="4803140"/>
                  </a:cubicBezTo>
                  <a:lnTo>
                    <a:pt x="2564130" y="1184910"/>
                  </a:lnTo>
                  <a:close/>
                  <a:moveTo>
                    <a:pt x="2538730" y="1184910"/>
                  </a:moveTo>
                  <a:lnTo>
                    <a:pt x="2538730" y="4804410"/>
                  </a:lnTo>
                  <a:cubicBezTo>
                    <a:pt x="2538730" y="4999990"/>
                    <a:pt x="2379980" y="5158740"/>
                    <a:pt x="2184400" y="5158740"/>
                  </a:cubicBezTo>
                  <a:lnTo>
                    <a:pt x="379730" y="5158740"/>
                  </a:lnTo>
                  <a:cubicBezTo>
                    <a:pt x="184150" y="5158740"/>
                    <a:pt x="25400" y="4999990"/>
                    <a:pt x="25400" y="4804410"/>
                  </a:cubicBezTo>
                  <a:lnTo>
                    <a:pt x="25400" y="381000"/>
                  </a:lnTo>
                  <a:cubicBezTo>
                    <a:pt x="25400" y="184150"/>
                    <a:pt x="184150" y="25400"/>
                    <a:pt x="379730" y="25400"/>
                  </a:cubicBezTo>
                  <a:lnTo>
                    <a:pt x="2184400" y="25400"/>
                  </a:lnTo>
                  <a:cubicBezTo>
                    <a:pt x="2379980" y="25400"/>
                    <a:pt x="2538730" y="184150"/>
                    <a:pt x="2538730" y="379730"/>
                  </a:cubicBezTo>
                  <a:lnTo>
                    <a:pt x="2538730" y="1184910"/>
                  </a:lnTo>
                  <a:close/>
                </a:path>
              </a:pathLst>
            </a:custGeom>
            <a:solidFill>
              <a:srgbClr val="555555"/>
            </a:solidFill>
          </p:spPr>
          <p:txBody>
            <a:bodyPr/>
            <a:lstStyle/>
            <a:p>
              <a:endParaRPr lang="fr-BE"/>
            </a:p>
          </p:txBody>
        </p:sp>
      </p:grpSp>
      <p:grpSp>
        <p:nvGrpSpPr>
          <p:cNvPr id="12" name="Group 12"/>
          <p:cNvGrpSpPr>
            <a:grpSpLocks noChangeAspect="1"/>
          </p:cNvGrpSpPr>
          <p:nvPr/>
        </p:nvGrpSpPr>
        <p:grpSpPr>
          <a:xfrm>
            <a:off x="8365860" y="3879878"/>
            <a:ext cx="3058720" cy="6052204"/>
            <a:chOff x="0" y="0"/>
            <a:chExt cx="2620010" cy="5184140"/>
          </a:xfrm>
        </p:grpSpPr>
        <p:sp>
          <p:nvSpPr>
            <p:cNvPr id="13" name="Freeform 13"/>
            <p:cNvSpPr/>
            <p:nvPr/>
          </p:nvSpPr>
          <p:spPr>
            <a:xfrm>
              <a:off x="53340" y="25400"/>
              <a:ext cx="2513330" cy="5132070"/>
            </a:xfrm>
            <a:custGeom>
              <a:avLst/>
              <a:gdLst/>
              <a:ahLst/>
              <a:cxnLst/>
              <a:rect l="l" t="t" r="r" b="b"/>
              <a:pathLst>
                <a:path w="2513330" h="5132070">
                  <a:moveTo>
                    <a:pt x="2159000" y="0"/>
                  </a:moveTo>
                  <a:lnTo>
                    <a:pt x="354330" y="0"/>
                  </a:lnTo>
                  <a:cubicBezTo>
                    <a:pt x="158750" y="0"/>
                    <a:pt x="0" y="158750"/>
                    <a:pt x="0" y="354330"/>
                  </a:cubicBezTo>
                  <a:lnTo>
                    <a:pt x="0" y="4777740"/>
                  </a:lnTo>
                  <a:cubicBezTo>
                    <a:pt x="0" y="4973320"/>
                    <a:pt x="158750" y="5132070"/>
                    <a:pt x="354330" y="5132070"/>
                  </a:cubicBezTo>
                  <a:lnTo>
                    <a:pt x="2159000" y="5132070"/>
                  </a:lnTo>
                  <a:cubicBezTo>
                    <a:pt x="2354580" y="5132070"/>
                    <a:pt x="2513330" y="4973320"/>
                    <a:pt x="2513330" y="4777740"/>
                  </a:cubicBezTo>
                  <a:lnTo>
                    <a:pt x="2513330" y="354330"/>
                  </a:lnTo>
                  <a:cubicBezTo>
                    <a:pt x="2513330" y="158750"/>
                    <a:pt x="2354580" y="0"/>
                    <a:pt x="2159000" y="0"/>
                  </a:cubicBezTo>
                  <a:close/>
                  <a:moveTo>
                    <a:pt x="1558290" y="162560"/>
                  </a:moveTo>
                  <a:cubicBezTo>
                    <a:pt x="1576070" y="162560"/>
                    <a:pt x="1590040" y="176530"/>
                    <a:pt x="1590040" y="194310"/>
                  </a:cubicBezTo>
                  <a:cubicBezTo>
                    <a:pt x="1590040" y="212090"/>
                    <a:pt x="1576070" y="226060"/>
                    <a:pt x="1558290" y="226060"/>
                  </a:cubicBezTo>
                  <a:cubicBezTo>
                    <a:pt x="1540510" y="226060"/>
                    <a:pt x="1526540" y="212090"/>
                    <a:pt x="1526540" y="194310"/>
                  </a:cubicBezTo>
                  <a:cubicBezTo>
                    <a:pt x="1526540" y="176530"/>
                    <a:pt x="1541780" y="162560"/>
                    <a:pt x="1558290" y="162560"/>
                  </a:cubicBezTo>
                  <a:close/>
                  <a:moveTo>
                    <a:pt x="1089660" y="172720"/>
                  </a:moveTo>
                  <a:lnTo>
                    <a:pt x="1394460" y="172720"/>
                  </a:lnTo>
                  <a:cubicBezTo>
                    <a:pt x="1405890" y="172720"/>
                    <a:pt x="1416050" y="181610"/>
                    <a:pt x="1416050" y="194310"/>
                  </a:cubicBezTo>
                  <a:cubicBezTo>
                    <a:pt x="1416050" y="207010"/>
                    <a:pt x="1405890" y="215900"/>
                    <a:pt x="1394460" y="215900"/>
                  </a:cubicBezTo>
                  <a:lnTo>
                    <a:pt x="1089660" y="215900"/>
                  </a:lnTo>
                  <a:cubicBezTo>
                    <a:pt x="1078230" y="215900"/>
                    <a:pt x="1068070" y="207010"/>
                    <a:pt x="1068070" y="194310"/>
                  </a:cubicBezTo>
                  <a:cubicBezTo>
                    <a:pt x="1068070" y="181610"/>
                    <a:pt x="1078230" y="172720"/>
                    <a:pt x="1089660" y="172720"/>
                  </a:cubicBezTo>
                  <a:close/>
                  <a:moveTo>
                    <a:pt x="2383790" y="4798060"/>
                  </a:moveTo>
                  <a:cubicBezTo>
                    <a:pt x="2383790" y="4913630"/>
                    <a:pt x="2289810" y="5007610"/>
                    <a:pt x="2174240" y="5007610"/>
                  </a:cubicBezTo>
                  <a:lnTo>
                    <a:pt x="341630" y="5007610"/>
                  </a:lnTo>
                  <a:cubicBezTo>
                    <a:pt x="226060" y="5007610"/>
                    <a:pt x="132080" y="4913630"/>
                    <a:pt x="132080" y="4798060"/>
                  </a:cubicBezTo>
                  <a:lnTo>
                    <a:pt x="132080" y="340360"/>
                  </a:lnTo>
                  <a:cubicBezTo>
                    <a:pt x="132080" y="224790"/>
                    <a:pt x="226060" y="130810"/>
                    <a:pt x="341630" y="130810"/>
                  </a:cubicBezTo>
                  <a:lnTo>
                    <a:pt x="614680" y="130810"/>
                  </a:lnTo>
                  <a:lnTo>
                    <a:pt x="614680" y="187960"/>
                  </a:lnTo>
                  <a:cubicBezTo>
                    <a:pt x="614680" y="252730"/>
                    <a:pt x="668020" y="306070"/>
                    <a:pt x="732790" y="306070"/>
                  </a:cubicBezTo>
                  <a:lnTo>
                    <a:pt x="1783080" y="306070"/>
                  </a:lnTo>
                  <a:cubicBezTo>
                    <a:pt x="1847850" y="306070"/>
                    <a:pt x="1901190" y="252730"/>
                    <a:pt x="1901190" y="187960"/>
                  </a:cubicBezTo>
                  <a:lnTo>
                    <a:pt x="1901190" y="130810"/>
                  </a:lnTo>
                  <a:lnTo>
                    <a:pt x="2172970" y="130810"/>
                  </a:lnTo>
                  <a:cubicBezTo>
                    <a:pt x="2288540" y="130810"/>
                    <a:pt x="2382520" y="224790"/>
                    <a:pt x="2382520" y="340360"/>
                  </a:cubicBezTo>
                  <a:lnTo>
                    <a:pt x="2382520" y="479806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fr-BE"/>
            </a:p>
          </p:txBody>
        </p:sp>
        <p:sp>
          <p:nvSpPr>
            <p:cNvPr id="14" name="Freeform 14"/>
            <p:cNvSpPr/>
            <p:nvPr/>
          </p:nvSpPr>
          <p:spPr>
            <a:xfrm>
              <a:off x="185420" y="156210"/>
              <a:ext cx="2251710" cy="4876800"/>
            </a:xfrm>
            <a:custGeom>
              <a:avLst/>
              <a:gdLst/>
              <a:ahLst/>
              <a:cxnLst/>
              <a:rect l="l" t="t" r="r" b="b"/>
              <a:pathLst>
                <a:path w="2251710" h="4876800">
                  <a:moveTo>
                    <a:pt x="2040890" y="0"/>
                  </a:moveTo>
                  <a:lnTo>
                    <a:pt x="1769110" y="0"/>
                  </a:lnTo>
                  <a:lnTo>
                    <a:pt x="1769110" y="57150"/>
                  </a:lnTo>
                  <a:cubicBezTo>
                    <a:pt x="1769110" y="121920"/>
                    <a:pt x="1715770" y="175260"/>
                    <a:pt x="1651000" y="175260"/>
                  </a:cubicBezTo>
                  <a:lnTo>
                    <a:pt x="601980" y="175260"/>
                  </a:lnTo>
                  <a:cubicBezTo>
                    <a:pt x="537210" y="175260"/>
                    <a:pt x="483870" y="121920"/>
                    <a:pt x="483870" y="57150"/>
                  </a:cubicBezTo>
                  <a:lnTo>
                    <a:pt x="483870" y="0"/>
                  </a:lnTo>
                  <a:lnTo>
                    <a:pt x="209550" y="0"/>
                  </a:lnTo>
                  <a:cubicBezTo>
                    <a:pt x="93980" y="0"/>
                    <a:pt x="0" y="93980"/>
                    <a:pt x="0" y="209550"/>
                  </a:cubicBezTo>
                  <a:lnTo>
                    <a:pt x="0" y="4667250"/>
                  </a:lnTo>
                  <a:cubicBezTo>
                    <a:pt x="0" y="4782820"/>
                    <a:pt x="93980" y="4876800"/>
                    <a:pt x="209550" y="4876800"/>
                  </a:cubicBezTo>
                  <a:lnTo>
                    <a:pt x="2040890" y="4876800"/>
                  </a:lnTo>
                  <a:cubicBezTo>
                    <a:pt x="2156460" y="4876800"/>
                    <a:pt x="2250440" y="4782820"/>
                    <a:pt x="2250440" y="4667250"/>
                  </a:cubicBezTo>
                  <a:lnTo>
                    <a:pt x="2250440" y="209550"/>
                  </a:lnTo>
                  <a:cubicBezTo>
                    <a:pt x="2251710" y="93980"/>
                    <a:pt x="2157730" y="0"/>
                    <a:pt x="2040890" y="0"/>
                  </a:cubicBezTo>
                  <a:close/>
                </a:path>
              </a:pathLst>
            </a:custGeom>
            <a:blipFill>
              <a:blip r:embed="rId4"/>
              <a:stretch>
                <a:fillRect l="-2185" r="-2185"/>
              </a:stretch>
            </a:blipFill>
          </p:spPr>
          <p:txBody>
            <a:bodyPr/>
            <a:lstStyle/>
            <a:p>
              <a:endParaRPr lang="fr-BE"/>
            </a:p>
          </p:txBody>
        </p:sp>
        <p:sp>
          <p:nvSpPr>
            <p:cNvPr id="15" name="Freeform 15"/>
            <p:cNvSpPr/>
            <p:nvPr/>
          </p:nvSpPr>
          <p:spPr>
            <a:xfrm>
              <a:off x="1121410" y="198120"/>
              <a:ext cx="347980" cy="43180"/>
            </a:xfrm>
            <a:custGeom>
              <a:avLst/>
              <a:gdLst/>
              <a:ahLst/>
              <a:cxnLst/>
              <a:rect l="l" t="t" r="r" b="b"/>
              <a:pathLst>
                <a:path w="347980" h="43180">
                  <a:moveTo>
                    <a:pt x="326390" y="0"/>
                  </a:moveTo>
                  <a:lnTo>
                    <a:pt x="21590" y="0"/>
                  </a:lnTo>
                  <a:cubicBezTo>
                    <a:pt x="10160" y="0"/>
                    <a:pt x="0" y="8890"/>
                    <a:pt x="0" y="21590"/>
                  </a:cubicBezTo>
                  <a:cubicBezTo>
                    <a:pt x="0" y="34290"/>
                    <a:pt x="10160" y="43180"/>
                    <a:pt x="21590" y="43180"/>
                  </a:cubicBezTo>
                  <a:lnTo>
                    <a:pt x="326390" y="43180"/>
                  </a:lnTo>
                  <a:cubicBezTo>
                    <a:pt x="337820" y="43180"/>
                    <a:pt x="347980" y="34290"/>
                    <a:pt x="347980" y="21590"/>
                  </a:cubicBezTo>
                  <a:cubicBezTo>
                    <a:pt x="347980" y="8890"/>
                    <a:pt x="337820" y="0"/>
                    <a:pt x="326390" y="0"/>
                  </a:cubicBezTo>
                  <a:close/>
                </a:path>
              </a:pathLst>
            </a:custGeom>
            <a:solidFill>
              <a:srgbClr val="555555"/>
            </a:solidFill>
          </p:spPr>
          <p:txBody>
            <a:bodyPr/>
            <a:lstStyle/>
            <a:p>
              <a:endParaRPr lang="fr-BE"/>
            </a:p>
          </p:txBody>
        </p:sp>
        <p:sp>
          <p:nvSpPr>
            <p:cNvPr id="16" name="Freeform 16"/>
            <p:cNvSpPr/>
            <p:nvPr/>
          </p:nvSpPr>
          <p:spPr>
            <a:xfrm>
              <a:off x="1578312" y="187909"/>
              <a:ext cx="66636" cy="63602"/>
            </a:xfrm>
            <a:custGeom>
              <a:avLst/>
              <a:gdLst/>
              <a:ahLst/>
              <a:cxnLst/>
              <a:rect l="l" t="t" r="r" b="b"/>
              <a:pathLst>
                <a:path w="66636" h="63602">
                  <a:moveTo>
                    <a:pt x="33318" y="51"/>
                  </a:moveTo>
                  <a:cubicBezTo>
                    <a:pt x="21941" y="0"/>
                    <a:pt x="11406" y="6040"/>
                    <a:pt x="5703" y="15885"/>
                  </a:cubicBezTo>
                  <a:cubicBezTo>
                    <a:pt x="0" y="25729"/>
                    <a:pt x="0" y="37873"/>
                    <a:pt x="5703" y="47717"/>
                  </a:cubicBezTo>
                  <a:cubicBezTo>
                    <a:pt x="11406" y="57562"/>
                    <a:pt x="21941" y="63602"/>
                    <a:pt x="33318" y="63551"/>
                  </a:cubicBezTo>
                  <a:cubicBezTo>
                    <a:pt x="44695" y="63602"/>
                    <a:pt x="55230" y="57562"/>
                    <a:pt x="60933" y="47717"/>
                  </a:cubicBezTo>
                  <a:cubicBezTo>
                    <a:pt x="66636" y="37873"/>
                    <a:pt x="66636" y="25729"/>
                    <a:pt x="60933" y="15885"/>
                  </a:cubicBezTo>
                  <a:cubicBezTo>
                    <a:pt x="55230" y="6040"/>
                    <a:pt x="44695" y="0"/>
                    <a:pt x="33318" y="51"/>
                  </a:cubicBezTo>
                  <a:close/>
                </a:path>
              </a:pathLst>
            </a:custGeom>
            <a:solidFill>
              <a:srgbClr val="555555"/>
            </a:solidFill>
          </p:spPr>
          <p:txBody>
            <a:bodyPr/>
            <a:lstStyle/>
            <a:p>
              <a:endParaRPr lang="fr-BE"/>
            </a:p>
          </p:txBody>
        </p:sp>
        <p:sp>
          <p:nvSpPr>
            <p:cNvPr id="17" name="Freeform 17"/>
            <p:cNvSpPr/>
            <p:nvPr/>
          </p:nvSpPr>
          <p:spPr>
            <a:xfrm>
              <a:off x="0" y="685800"/>
              <a:ext cx="27940" cy="213360"/>
            </a:xfrm>
            <a:custGeom>
              <a:avLst/>
              <a:gdLst/>
              <a:ahLst/>
              <a:cxnLst/>
              <a:rect l="l" t="t" r="r" b="b"/>
              <a:pathLst>
                <a:path w="27940" h="213360">
                  <a:moveTo>
                    <a:pt x="0" y="26670"/>
                  </a:moveTo>
                  <a:lnTo>
                    <a:pt x="0" y="185420"/>
                  </a:lnTo>
                  <a:cubicBezTo>
                    <a:pt x="0" y="200660"/>
                    <a:pt x="12700" y="213360"/>
                    <a:pt x="27940" y="213360"/>
                  </a:cubicBezTo>
                  <a:lnTo>
                    <a:pt x="27940" y="0"/>
                  </a:lnTo>
                  <a:cubicBezTo>
                    <a:pt x="12700" y="0"/>
                    <a:pt x="0" y="11430"/>
                    <a:pt x="0" y="26670"/>
                  </a:cubicBezTo>
                  <a:close/>
                </a:path>
              </a:pathLst>
            </a:custGeom>
            <a:solidFill>
              <a:srgbClr val="2E2E2E"/>
            </a:solidFill>
          </p:spPr>
          <p:txBody>
            <a:bodyPr/>
            <a:lstStyle/>
            <a:p>
              <a:endParaRPr lang="fr-BE"/>
            </a:p>
          </p:txBody>
        </p:sp>
        <p:sp>
          <p:nvSpPr>
            <p:cNvPr id="18" name="Freeform 18"/>
            <p:cNvSpPr/>
            <p:nvPr/>
          </p:nvSpPr>
          <p:spPr>
            <a:xfrm>
              <a:off x="0" y="1057910"/>
              <a:ext cx="27940" cy="384810"/>
            </a:xfrm>
            <a:custGeom>
              <a:avLst/>
              <a:gdLst/>
              <a:ahLst/>
              <a:cxnLst/>
              <a:rect l="l" t="t" r="r" b="b"/>
              <a:pathLst>
                <a:path w="27940" h="384810">
                  <a:moveTo>
                    <a:pt x="0" y="26670"/>
                  </a:moveTo>
                  <a:lnTo>
                    <a:pt x="0" y="356870"/>
                  </a:lnTo>
                  <a:cubicBezTo>
                    <a:pt x="0" y="372110"/>
                    <a:pt x="12700" y="384810"/>
                    <a:pt x="27940" y="384810"/>
                  </a:cubicBezTo>
                  <a:lnTo>
                    <a:pt x="27940" y="0"/>
                  </a:lnTo>
                  <a:cubicBezTo>
                    <a:pt x="12700" y="0"/>
                    <a:pt x="0" y="11430"/>
                    <a:pt x="0" y="26670"/>
                  </a:cubicBezTo>
                  <a:close/>
                </a:path>
              </a:pathLst>
            </a:custGeom>
            <a:solidFill>
              <a:srgbClr val="2E2E2E"/>
            </a:solidFill>
          </p:spPr>
          <p:txBody>
            <a:bodyPr/>
            <a:lstStyle/>
            <a:p>
              <a:endParaRPr lang="fr-BE"/>
            </a:p>
          </p:txBody>
        </p:sp>
        <p:sp>
          <p:nvSpPr>
            <p:cNvPr id="19" name="Freeform 19"/>
            <p:cNvSpPr/>
            <p:nvPr/>
          </p:nvSpPr>
          <p:spPr>
            <a:xfrm>
              <a:off x="0" y="1526540"/>
              <a:ext cx="27940" cy="386080"/>
            </a:xfrm>
            <a:custGeom>
              <a:avLst/>
              <a:gdLst/>
              <a:ahLst/>
              <a:cxnLst/>
              <a:rect l="l" t="t" r="r" b="b"/>
              <a:pathLst>
                <a:path w="27940" h="386080">
                  <a:moveTo>
                    <a:pt x="0" y="27940"/>
                  </a:moveTo>
                  <a:lnTo>
                    <a:pt x="0" y="358140"/>
                  </a:lnTo>
                  <a:cubicBezTo>
                    <a:pt x="0" y="373380"/>
                    <a:pt x="12700" y="386080"/>
                    <a:pt x="27940" y="386080"/>
                  </a:cubicBezTo>
                  <a:lnTo>
                    <a:pt x="27940" y="0"/>
                  </a:lnTo>
                  <a:cubicBezTo>
                    <a:pt x="12700" y="0"/>
                    <a:pt x="0" y="12700"/>
                    <a:pt x="0" y="27940"/>
                  </a:cubicBezTo>
                  <a:close/>
                </a:path>
              </a:pathLst>
            </a:custGeom>
            <a:solidFill>
              <a:srgbClr val="2E2E2E"/>
            </a:solidFill>
          </p:spPr>
          <p:txBody>
            <a:bodyPr/>
            <a:lstStyle/>
            <a:p>
              <a:endParaRPr lang="fr-BE"/>
            </a:p>
          </p:txBody>
        </p:sp>
        <p:sp>
          <p:nvSpPr>
            <p:cNvPr id="20" name="Freeform 20"/>
            <p:cNvSpPr/>
            <p:nvPr/>
          </p:nvSpPr>
          <p:spPr>
            <a:xfrm>
              <a:off x="2592070" y="1184910"/>
              <a:ext cx="27940" cy="618490"/>
            </a:xfrm>
            <a:custGeom>
              <a:avLst/>
              <a:gdLst/>
              <a:ahLst/>
              <a:cxnLst/>
              <a:rect l="l" t="t" r="r" b="b"/>
              <a:pathLst>
                <a:path w="27940" h="618490">
                  <a:moveTo>
                    <a:pt x="0" y="0"/>
                  </a:moveTo>
                  <a:lnTo>
                    <a:pt x="0" y="618490"/>
                  </a:lnTo>
                  <a:cubicBezTo>
                    <a:pt x="15240" y="618490"/>
                    <a:pt x="27940" y="605790"/>
                    <a:pt x="27940" y="590550"/>
                  </a:cubicBezTo>
                  <a:lnTo>
                    <a:pt x="27940" y="27940"/>
                  </a:lnTo>
                  <a:cubicBezTo>
                    <a:pt x="27940" y="12700"/>
                    <a:pt x="15240" y="0"/>
                    <a:pt x="0" y="0"/>
                  </a:cubicBezTo>
                  <a:close/>
                </a:path>
              </a:pathLst>
            </a:custGeom>
            <a:solidFill>
              <a:srgbClr val="2E2E2E"/>
            </a:solidFill>
          </p:spPr>
          <p:txBody>
            <a:bodyPr/>
            <a:lstStyle/>
            <a:p>
              <a:endParaRPr lang="fr-BE"/>
            </a:p>
          </p:txBody>
        </p:sp>
        <p:sp>
          <p:nvSpPr>
            <p:cNvPr id="21" name="Freeform 21"/>
            <p:cNvSpPr/>
            <p:nvPr/>
          </p:nvSpPr>
          <p:spPr>
            <a:xfrm>
              <a:off x="27940" y="0"/>
              <a:ext cx="2564130" cy="5182870"/>
            </a:xfrm>
            <a:custGeom>
              <a:avLst/>
              <a:gdLst/>
              <a:ahLst/>
              <a:cxnLst/>
              <a:rect l="l" t="t" r="r" b="b"/>
              <a:pathLst>
                <a:path w="2564130" h="5182870">
                  <a:moveTo>
                    <a:pt x="2564130" y="1184910"/>
                  </a:moveTo>
                  <a:lnTo>
                    <a:pt x="2564130" y="379730"/>
                  </a:lnTo>
                  <a:cubicBezTo>
                    <a:pt x="2564130" y="353060"/>
                    <a:pt x="2561590" y="327660"/>
                    <a:pt x="2556510" y="303530"/>
                  </a:cubicBezTo>
                  <a:cubicBezTo>
                    <a:pt x="2553970" y="290830"/>
                    <a:pt x="2551430" y="279400"/>
                    <a:pt x="2547620" y="266700"/>
                  </a:cubicBezTo>
                  <a:cubicBezTo>
                    <a:pt x="2542540" y="248920"/>
                    <a:pt x="2534920" y="231140"/>
                    <a:pt x="2527300" y="214630"/>
                  </a:cubicBezTo>
                  <a:cubicBezTo>
                    <a:pt x="2522220" y="203200"/>
                    <a:pt x="2515870" y="193040"/>
                    <a:pt x="2509520" y="182880"/>
                  </a:cubicBezTo>
                  <a:cubicBezTo>
                    <a:pt x="2503170" y="172720"/>
                    <a:pt x="2496820" y="162560"/>
                    <a:pt x="2489200" y="152400"/>
                  </a:cubicBezTo>
                  <a:cubicBezTo>
                    <a:pt x="2477770" y="137160"/>
                    <a:pt x="2466340" y="124460"/>
                    <a:pt x="2453640" y="110490"/>
                  </a:cubicBezTo>
                  <a:cubicBezTo>
                    <a:pt x="2444750" y="101600"/>
                    <a:pt x="2435860" y="93980"/>
                    <a:pt x="2426970" y="86360"/>
                  </a:cubicBezTo>
                  <a:cubicBezTo>
                    <a:pt x="2360930" y="31750"/>
                    <a:pt x="2277110" y="0"/>
                    <a:pt x="2185670" y="0"/>
                  </a:cubicBezTo>
                  <a:lnTo>
                    <a:pt x="379730" y="0"/>
                  </a:lnTo>
                  <a:cubicBezTo>
                    <a:pt x="288290" y="0"/>
                    <a:pt x="203200" y="33020"/>
                    <a:pt x="138430" y="86360"/>
                  </a:cubicBezTo>
                  <a:cubicBezTo>
                    <a:pt x="129540" y="93980"/>
                    <a:pt x="120650" y="102870"/>
                    <a:pt x="111760" y="110490"/>
                  </a:cubicBezTo>
                  <a:cubicBezTo>
                    <a:pt x="99060" y="123190"/>
                    <a:pt x="86360" y="137160"/>
                    <a:pt x="76200" y="152400"/>
                  </a:cubicBezTo>
                  <a:cubicBezTo>
                    <a:pt x="68580" y="162560"/>
                    <a:pt x="62230" y="172720"/>
                    <a:pt x="55880" y="182880"/>
                  </a:cubicBezTo>
                  <a:cubicBezTo>
                    <a:pt x="49530" y="193040"/>
                    <a:pt x="43180" y="204470"/>
                    <a:pt x="38100" y="214630"/>
                  </a:cubicBezTo>
                  <a:cubicBezTo>
                    <a:pt x="29210" y="232410"/>
                    <a:pt x="22860" y="248920"/>
                    <a:pt x="16510" y="266700"/>
                  </a:cubicBezTo>
                  <a:cubicBezTo>
                    <a:pt x="12700" y="279400"/>
                    <a:pt x="10160" y="290830"/>
                    <a:pt x="7620" y="303530"/>
                  </a:cubicBezTo>
                  <a:cubicBezTo>
                    <a:pt x="2540" y="327660"/>
                    <a:pt x="0" y="354330"/>
                    <a:pt x="0" y="379730"/>
                  </a:cubicBezTo>
                  <a:lnTo>
                    <a:pt x="0" y="4803140"/>
                  </a:lnTo>
                  <a:cubicBezTo>
                    <a:pt x="0" y="5012690"/>
                    <a:pt x="170180" y="5182870"/>
                    <a:pt x="379730" y="5182870"/>
                  </a:cubicBezTo>
                  <a:lnTo>
                    <a:pt x="2184400" y="5182870"/>
                  </a:lnTo>
                  <a:cubicBezTo>
                    <a:pt x="2393950" y="5182870"/>
                    <a:pt x="2564130" y="5012690"/>
                    <a:pt x="2564130" y="4803140"/>
                  </a:cubicBezTo>
                  <a:lnTo>
                    <a:pt x="2564130" y="1184910"/>
                  </a:lnTo>
                  <a:close/>
                  <a:moveTo>
                    <a:pt x="2538730" y="1184910"/>
                  </a:moveTo>
                  <a:lnTo>
                    <a:pt x="2538730" y="4804410"/>
                  </a:lnTo>
                  <a:cubicBezTo>
                    <a:pt x="2538730" y="4999990"/>
                    <a:pt x="2379980" y="5158740"/>
                    <a:pt x="2184400" y="5158740"/>
                  </a:cubicBezTo>
                  <a:lnTo>
                    <a:pt x="379730" y="5158740"/>
                  </a:lnTo>
                  <a:cubicBezTo>
                    <a:pt x="184150" y="5158740"/>
                    <a:pt x="25400" y="4999990"/>
                    <a:pt x="25400" y="4804410"/>
                  </a:cubicBezTo>
                  <a:lnTo>
                    <a:pt x="25400" y="381000"/>
                  </a:lnTo>
                  <a:cubicBezTo>
                    <a:pt x="25400" y="184150"/>
                    <a:pt x="184150" y="25400"/>
                    <a:pt x="379730" y="25400"/>
                  </a:cubicBezTo>
                  <a:lnTo>
                    <a:pt x="2184400" y="25400"/>
                  </a:lnTo>
                  <a:cubicBezTo>
                    <a:pt x="2379980" y="25400"/>
                    <a:pt x="2538730" y="184150"/>
                    <a:pt x="2538730" y="379730"/>
                  </a:cubicBezTo>
                  <a:lnTo>
                    <a:pt x="2538730" y="1184910"/>
                  </a:lnTo>
                  <a:close/>
                </a:path>
              </a:pathLst>
            </a:custGeom>
            <a:solidFill>
              <a:srgbClr val="555555"/>
            </a:solidFill>
          </p:spPr>
          <p:txBody>
            <a:bodyPr/>
            <a:lstStyle/>
            <a:p>
              <a:endParaRPr lang="fr-BE"/>
            </a:p>
          </p:txBody>
        </p:sp>
      </p:grpSp>
      <p:grpSp>
        <p:nvGrpSpPr>
          <p:cNvPr id="22" name="Group 22"/>
          <p:cNvGrpSpPr>
            <a:grpSpLocks noChangeAspect="1"/>
          </p:cNvGrpSpPr>
          <p:nvPr/>
        </p:nvGrpSpPr>
        <p:grpSpPr>
          <a:xfrm>
            <a:off x="14504861" y="3879878"/>
            <a:ext cx="3058720" cy="6052204"/>
            <a:chOff x="0" y="0"/>
            <a:chExt cx="2620010" cy="5184140"/>
          </a:xfrm>
        </p:grpSpPr>
        <p:sp>
          <p:nvSpPr>
            <p:cNvPr id="23" name="Freeform 23"/>
            <p:cNvSpPr/>
            <p:nvPr/>
          </p:nvSpPr>
          <p:spPr>
            <a:xfrm>
              <a:off x="53340" y="25400"/>
              <a:ext cx="2513330" cy="5132070"/>
            </a:xfrm>
            <a:custGeom>
              <a:avLst/>
              <a:gdLst/>
              <a:ahLst/>
              <a:cxnLst/>
              <a:rect l="l" t="t" r="r" b="b"/>
              <a:pathLst>
                <a:path w="2513330" h="5132070">
                  <a:moveTo>
                    <a:pt x="2159000" y="0"/>
                  </a:moveTo>
                  <a:lnTo>
                    <a:pt x="354330" y="0"/>
                  </a:lnTo>
                  <a:cubicBezTo>
                    <a:pt x="158750" y="0"/>
                    <a:pt x="0" y="158750"/>
                    <a:pt x="0" y="354330"/>
                  </a:cubicBezTo>
                  <a:lnTo>
                    <a:pt x="0" y="4777740"/>
                  </a:lnTo>
                  <a:cubicBezTo>
                    <a:pt x="0" y="4973320"/>
                    <a:pt x="158750" y="5132070"/>
                    <a:pt x="354330" y="5132070"/>
                  </a:cubicBezTo>
                  <a:lnTo>
                    <a:pt x="2159000" y="5132070"/>
                  </a:lnTo>
                  <a:cubicBezTo>
                    <a:pt x="2354580" y="5132070"/>
                    <a:pt x="2513330" y="4973320"/>
                    <a:pt x="2513330" y="4777740"/>
                  </a:cubicBezTo>
                  <a:lnTo>
                    <a:pt x="2513330" y="354330"/>
                  </a:lnTo>
                  <a:cubicBezTo>
                    <a:pt x="2513330" y="158750"/>
                    <a:pt x="2354580" y="0"/>
                    <a:pt x="2159000" y="0"/>
                  </a:cubicBezTo>
                  <a:close/>
                  <a:moveTo>
                    <a:pt x="1558290" y="162560"/>
                  </a:moveTo>
                  <a:cubicBezTo>
                    <a:pt x="1576070" y="162560"/>
                    <a:pt x="1590040" y="176530"/>
                    <a:pt x="1590040" y="194310"/>
                  </a:cubicBezTo>
                  <a:cubicBezTo>
                    <a:pt x="1590040" y="212090"/>
                    <a:pt x="1576070" y="226060"/>
                    <a:pt x="1558290" y="226060"/>
                  </a:cubicBezTo>
                  <a:cubicBezTo>
                    <a:pt x="1540510" y="226060"/>
                    <a:pt x="1526540" y="212090"/>
                    <a:pt x="1526540" y="194310"/>
                  </a:cubicBezTo>
                  <a:cubicBezTo>
                    <a:pt x="1526540" y="176530"/>
                    <a:pt x="1541780" y="162560"/>
                    <a:pt x="1558290" y="162560"/>
                  </a:cubicBezTo>
                  <a:close/>
                  <a:moveTo>
                    <a:pt x="1089660" y="172720"/>
                  </a:moveTo>
                  <a:lnTo>
                    <a:pt x="1394460" y="172720"/>
                  </a:lnTo>
                  <a:cubicBezTo>
                    <a:pt x="1405890" y="172720"/>
                    <a:pt x="1416050" y="181610"/>
                    <a:pt x="1416050" y="194310"/>
                  </a:cubicBezTo>
                  <a:cubicBezTo>
                    <a:pt x="1416050" y="207010"/>
                    <a:pt x="1405890" y="215900"/>
                    <a:pt x="1394460" y="215900"/>
                  </a:cubicBezTo>
                  <a:lnTo>
                    <a:pt x="1089660" y="215900"/>
                  </a:lnTo>
                  <a:cubicBezTo>
                    <a:pt x="1078230" y="215900"/>
                    <a:pt x="1068070" y="207010"/>
                    <a:pt x="1068070" y="194310"/>
                  </a:cubicBezTo>
                  <a:cubicBezTo>
                    <a:pt x="1068070" y="181610"/>
                    <a:pt x="1078230" y="172720"/>
                    <a:pt x="1089660" y="172720"/>
                  </a:cubicBezTo>
                  <a:close/>
                  <a:moveTo>
                    <a:pt x="2383790" y="4798060"/>
                  </a:moveTo>
                  <a:cubicBezTo>
                    <a:pt x="2383790" y="4913630"/>
                    <a:pt x="2289810" y="5007610"/>
                    <a:pt x="2174240" y="5007610"/>
                  </a:cubicBezTo>
                  <a:lnTo>
                    <a:pt x="341630" y="5007610"/>
                  </a:lnTo>
                  <a:cubicBezTo>
                    <a:pt x="226060" y="5007610"/>
                    <a:pt x="132080" y="4913630"/>
                    <a:pt x="132080" y="4798060"/>
                  </a:cubicBezTo>
                  <a:lnTo>
                    <a:pt x="132080" y="340360"/>
                  </a:lnTo>
                  <a:cubicBezTo>
                    <a:pt x="132080" y="224790"/>
                    <a:pt x="226060" y="130810"/>
                    <a:pt x="341630" y="130810"/>
                  </a:cubicBezTo>
                  <a:lnTo>
                    <a:pt x="614680" y="130810"/>
                  </a:lnTo>
                  <a:lnTo>
                    <a:pt x="614680" y="187960"/>
                  </a:lnTo>
                  <a:cubicBezTo>
                    <a:pt x="614680" y="252730"/>
                    <a:pt x="668020" y="306070"/>
                    <a:pt x="732790" y="306070"/>
                  </a:cubicBezTo>
                  <a:lnTo>
                    <a:pt x="1783080" y="306070"/>
                  </a:lnTo>
                  <a:cubicBezTo>
                    <a:pt x="1847850" y="306070"/>
                    <a:pt x="1901190" y="252730"/>
                    <a:pt x="1901190" y="187960"/>
                  </a:cubicBezTo>
                  <a:lnTo>
                    <a:pt x="1901190" y="130810"/>
                  </a:lnTo>
                  <a:lnTo>
                    <a:pt x="2172970" y="130810"/>
                  </a:lnTo>
                  <a:cubicBezTo>
                    <a:pt x="2288540" y="130810"/>
                    <a:pt x="2382520" y="224790"/>
                    <a:pt x="2382520" y="340360"/>
                  </a:cubicBezTo>
                  <a:lnTo>
                    <a:pt x="2382520" y="479806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fr-BE"/>
            </a:p>
          </p:txBody>
        </p:sp>
        <p:sp>
          <p:nvSpPr>
            <p:cNvPr id="24" name="Freeform 24"/>
            <p:cNvSpPr/>
            <p:nvPr/>
          </p:nvSpPr>
          <p:spPr>
            <a:xfrm>
              <a:off x="185420" y="156210"/>
              <a:ext cx="2251710" cy="4876800"/>
            </a:xfrm>
            <a:custGeom>
              <a:avLst/>
              <a:gdLst/>
              <a:ahLst/>
              <a:cxnLst/>
              <a:rect l="l" t="t" r="r" b="b"/>
              <a:pathLst>
                <a:path w="2251710" h="4876800">
                  <a:moveTo>
                    <a:pt x="2040890" y="0"/>
                  </a:moveTo>
                  <a:lnTo>
                    <a:pt x="1769110" y="0"/>
                  </a:lnTo>
                  <a:lnTo>
                    <a:pt x="1769110" y="57150"/>
                  </a:lnTo>
                  <a:cubicBezTo>
                    <a:pt x="1769110" y="121920"/>
                    <a:pt x="1715770" y="175260"/>
                    <a:pt x="1651000" y="175260"/>
                  </a:cubicBezTo>
                  <a:lnTo>
                    <a:pt x="601980" y="175260"/>
                  </a:lnTo>
                  <a:cubicBezTo>
                    <a:pt x="537210" y="175260"/>
                    <a:pt x="483870" y="121920"/>
                    <a:pt x="483870" y="57150"/>
                  </a:cubicBezTo>
                  <a:lnTo>
                    <a:pt x="483870" y="0"/>
                  </a:lnTo>
                  <a:lnTo>
                    <a:pt x="209550" y="0"/>
                  </a:lnTo>
                  <a:cubicBezTo>
                    <a:pt x="93980" y="0"/>
                    <a:pt x="0" y="93980"/>
                    <a:pt x="0" y="209550"/>
                  </a:cubicBezTo>
                  <a:lnTo>
                    <a:pt x="0" y="4667250"/>
                  </a:lnTo>
                  <a:cubicBezTo>
                    <a:pt x="0" y="4782820"/>
                    <a:pt x="93980" y="4876800"/>
                    <a:pt x="209550" y="4876800"/>
                  </a:cubicBezTo>
                  <a:lnTo>
                    <a:pt x="2040890" y="4876800"/>
                  </a:lnTo>
                  <a:cubicBezTo>
                    <a:pt x="2156460" y="4876800"/>
                    <a:pt x="2250440" y="4782820"/>
                    <a:pt x="2250440" y="4667250"/>
                  </a:cubicBezTo>
                  <a:lnTo>
                    <a:pt x="2250440" y="209550"/>
                  </a:lnTo>
                  <a:cubicBezTo>
                    <a:pt x="2251710" y="93980"/>
                    <a:pt x="2157730" y="0"/>
                    <a:pt x="2040890" y="0"/>
                  </a:cubicBezTo>
                  <a:close/>
                </a:path>
              </a:pathLst>
            </a:custGeom>
            <a:blipFill>
              <a:blip r:embed="rId5"/>
              <a:stretch>
                <a:fillRect t="-1306" b="-1306"/>
              </a:stretch>
            </a:blipFill>
          </p:spPr>
          <p:txBody>
            <a:bodyPr/>
            <a:lstStyle/>
            <a:p>
              <a:endParaRPr lang="fr-BE"/>
            </a:p>
          </p:txBody>
        </p:sp>
        <p:sp>
          <p:nvSpPr>
            <p:cNvPr id="25" name="Freeform 25"/>
            <p:cNvSpPr/>
            <p:nvPr/>
          </p:nvSpPr>
          <p:spPr>
            <a:xfrm>
              <a:off x="1121410" y="198120"/>
              <a:ext cx="347980" cy="43180"/>
            </a:xfrm>
            <a:custGeom>
              <a:avLst/>
              <a:gdLst/>
              <a:ahLst/>
              <a:cxnLst/>
              <a:rect l="l" t="t" r="r" b="b"/>
              <a:pathLst>
                <a:path w="347980" h="43180">
                  <a:moveTo>
                    <a:pt x="326390" y="0"/>
                  </a:moveTo>
                  <a:lnTo>
                    <a:pt x="21590" y="0"/>
                  </a:lnTo>
                  <a:cubicBezTo>
                    <a:pt x="10160" y="0"/>
                    <a:pt x="0" y="8890"/>
                    <a:pt x="0" y="21590"/>
                  </a:cubicBezTo>
                  <a:cubicBezTo>
                    <a:pt x="0" y="34290"/>
                    <a:pt x="10160" y="43180"/>
                    <a:pt x="21590" y="43180"/>
                  </a:cubicBezTo>
                  <a:lnTo>
                    <a:pt x="326390" y="43180"/>
                  </a:lnTo>
                  <a:cubicBezTo>
                    <a:pt x="337820" y="43180"/>
                    <a:pt x="347980" y="34290"/>
                    <a:pt x="347980" y="21590"/>
                  </a:cubicBezTo>
                  <a:cubicBezTo>
                    <a:pt x="347980" y="8890"/>
                    <a:pt x="337820" y="0"/>
                    <a:pt x="326390" y="0"/>
                  </a:cubicBezTo>
                  <a:close/>
                </a:path>
              </a:pathLst>
            </a:custGeom>
            <a:solidFill>
              <a:srgbClr val="555555"/>
            </a:solidFill>
          </p:spPr>
          <p:txBody>
            <a:bodyPr/>
            <a:lstStyle/>
            <a:p>
              <a:endParaRPr lang="fr-BE"/>
            </a:p>
          </p:txBody>
        </p:sp>
        <p:sp>
          <p:nvSpPr>
            <p:cNvPr id="26" name="Freeform 26"/>
            <p:cNvSpPr/>
            <p:nvPr/>
          </p:nvSpPr>
          <p:spPr>
            <a:xfrm>
              <a:off x="1578312" y="187909"/>
              <a:ext cx="66636" cy="63602"/>
            </a:xfrm>
            <a:custGeom>
              <a:avLst/>
              <a:gdLst/>
              <a:ahLst/>
              <a:cxnLst/>
              <a:rect l="l" t="t" r="r" b="b"/>
              <a:pathLst>
                <a:path w="66636" h="63602">
                  <a:moveTo>
                    <a:pt x="33318" y="51"/>
                  </a:moveTo>
                  <a:cubicBezTo>
                    <a:pt x="21941" y="0"/>
                    <a:pt x="11406" y="6040"/>
                    <a:pt x="5703" y="15885"/>
                  </a:cubicBezTo>
                  <a:cubicBezTo>
                    <a:pt x="0" y="25729"/>
                    <a:pt x="0" y="37873"/>
                    <a:pt x="5703" y="47717"/>
                  </a:cubicBezTo>
                  <a:cubicBezTo>
                    <a:pt x="11406" y="57562"/>
                    <a:pt x="21941" y="63602"/>
                    <a:pt x="33318" y="63551"/>
                  </a:cubicBezTo>
                  <a:cubicBezTo>
                    <a:pt x="44695" y="63602"/>
                    <a:pt x="55230" y="57562"/>
                    <a:pt x="60933" y="47717"/>
                  </a:cubicBezTo>
                  <a:cubicBezTo>
                    <a:pt x="66636" y="37873"/>
                    <a:pt x="66636" y="25729"/>
                    <a:pt x="60933" y="15885"/>
                  </a:cubicBezTo>
                  <a:cubicBezTo>
                    <a:pt x="55230" y="6040"/>
                    <a:pt x="44695" y="0"/>
                    <a:pt x="33318" y="51"/>
                  </a:cubicBezTo>
                  <a:close/>
                </a:path>
              </a:pathLst>
            </a:custGeom>
            <a:solidFill>
              <a:srgbClr val="555555"/>
            </a:solidFill>
          </p:spPr>
          <p:txBody>
            <a:bodyPr/>
            <a:lstStyle/>
            <a:p>
              <a:endParaRPr lang="fr-BE"/>
            </a:p>
          </p:txBody>
        </p:sp>
        <p:sp>
          <p:nvSpPr>
            <p:cNvPr id="27" name="Freeform 27"/>
            <p:cNvSpPr/>
            <p:nvPr/>
          </p:nvSpPr>
          <p:spPr>
            <a:xfrm>
              <a:off x="0" y="685800"/>
              <a:ext cx="27940" cy="213360"/>
            </a:xfrm>
            <a:custGeom>
              <a:avLst/>
              <a:gdLst/>
              <a:ahLst/>
              <a:cxnLst/>
              <a:rect l="l" t="t" r="r" b="b"/>
              <a:pathLst>
                <a:path w="27940" h="213360">
                  <a:moveTo>
                    <a:pt x="0" y="26670"/>
                  </a:moveTo>
                  <a:lnTo>
                    <a:pt x="0" y="185420"/>
                  </a:lnTo>
                  <a:cubicBezTo>
                    <a:pt x="0" y="200660"/>
                    <a:pt x="12700" y="213360"/>
                    <a:pt x="27940" y="213360"/>
                  </a:cubicBezTo>
                  <a:lnTo>
                    <a:pt x="27940" y="0"/>
                  </a:lnTo>
                  <a:cubicBezTo>
                    <a:pt x="12700" y="0"/>
                    <a:pt x="0" y="11430"/>
                    <a:pt x="0" y="26670"/>
                  </a:cubicBezTo>
                  <a:close/>
                </a:path>
              </a:pathLst>
            </a:custGeom>
            <a:solidFill>
              <a:srgbClr val="2E2E2E"/>
            </a:solidFill>
          </p:spPr>
          <p:txBody>
            <a:bodyPr/>
            <a:lstStyle/>
            <a:p>
              <a:endParaRPr lang="fr-BE"/>
            </a:p>
          </p:txBody>
        </p:sp>
        <p:sp>
          <p:nvSpPr>
            <p:cNvPr id="28" name="Freeform 28"/>
            <p:cNvSpPr/>
            <p:nvPr/>
          </p:nvSpPr>
          <p:spPr>
            <a:xfrm>
              <a:off x="0" y="1057910"/>
              <a:ext cx="27940" cy="384810"/>
            </a:xfrm>
            <a:custGeom>
              <a:avLst/>
              <a:gdLst/>
              <a:ahLst/>
              <a:cxnLst/>
              <a:rect l="l" t="t" r="r" b="b"/>
              <a:pathLst>
                <a:path w="27940" h="384810">
                  <a:moveTo>
                    <a:pt x="0" y="26670"/>
                  </a:moveTo>
                  <a:lnTo>
                    <a:pt x="0" y="356870"/>
                  </a:lnTo>
                  <a:cubicBezTo>
                    <a:pt x="0" y="372110"/>
                    <a:pt x="12700" y="384810"/>
                    <a:pt x="27940" y="384810"/>
                  </a:cubicBezTo>
                  <a:lnTo>
                    <a:pt x="27940" y="0"/>
                  </a:lnTo>
                  <a:cubicBezTo>
                    <a:pt x="12700" y="0"/>
                    <a:pt x="0" y="11430"/>
                    <a:pt x="0" y="26670"/>
                  </a:cubicBezTo>
                  <a:close/>
                </a:path>
              </a:pathLst>
            </a:custGeom>
            <a:solidFill>
              <a:srgbClr val="2E2E2E"/>
            </a:solidFill>
          </p:spPr>
          <p:txBody>
            <a:bodyPr/>
            <a:lstStyle/>
            <a:p>
              <a:endParaRPr lang="fr-BE"/>
            </a:p>
          </p:txBody>
        </p:sp>
        <p:sp>
          <p:nvSpPr>
            <p:cNvPr id="29" name="Freeform 29"/>
            <p:cNvSpPr/>
            <p:nvPr/>
          </p:nvSpPr>
          <p:spPr>
            <a:xfrm>
              <a:off x="0" y="1526540"/>
              <a:ext cx="27940" cy="386080"/>
            </a:xfrm>
            <a:custGeom>
              <a:avLst/>
              <a:gdLst/>
              <a:ahLst/>
              <a:cxnLst/>
              <a:rect l="l" t="t" r="r" b="b"/>
              <a:pathLst>
                <a:path w="27940" h="386080">
                  <a:moveTo>
                    <a:pt x="0" y="27940"/>
                  </a:moveTo>
                  <a:lnTo>
                    <a:pt x="0" y="358140"/>
                  </a:lnTo>
                  <a:cubicBezTo>
                    <a:pt x="0" y="373380"/>
                    <a:pt x="12700" y="386080"/>
                    <a:pt x="27940" y="386080"/>
                  </a:cubicBezTo>
                  <a:lnTo>
                    <a:pt x="27940" y="0"/>
                  </a:lnTo>
                  <a:cubicBezTo>
                    <a:pt x="12700" y="0"/>
                    <a:pt x="0" y="12700"/>
                    <a:pt x="0" y="27940"/>
                  </a:cubicBezTo>
                  <a:close/>
                </a:path>
              </a:pathLst>
            </a:custGeom>
            <a:solidFill>
              <a:srgbClr val="2E2E2E"/>
            </a:solidFill>
          </p:spPr>
          <p:txBody>
            <a:bodyPr/>
            <a:lstStyle/>
            <a:p>
              <a:endParaRPr lang="fr-BE"/>
            </a:p>
          </p:txBody>
        </p:sp>
        <p:sp>
          <p:nvSpPr>
            <p:cNvPr id="30" name="Freeform 30"/>
            <p:cNvSpPr/>
            <p:nvPr/>
          </p:nvSpPr>
          <p:spPr>
            <a:xfrm>
              <a:off x="2592070" y="1184910"/>
              <a:ext cx="27940" cy="618490"/>
            </a:xfrm>
            <a:custGeom>
              <a:avLst/>
              <a:gdLst/>
              <a:ahLst/>
              <a:cxnLst/>
              <a:rect l="l" t="t" r="r" b="b"/>
              <a:pathLst>
                <a:path w="27940" h="618490">
                  <a:moveTo>
                    <a:pt x="0" y="0"/>
                  </a:moveTo>
                  <a:lnTo>
                    <a:pt x="0" y="618490"/>
                  </a:lnTo>
                  <a:cubicBezTo>
                    <a:pt x="15240" y="618490"/>
                    <a:pt x="27940" y="605790"/>
                    <a:pt x="27940" y="590550"/>
                  </a:cubicBezTo>
                  <a:lnTo>
                    <a:pt x="27940" y="27940"/>
                  </a:lnTo>
                  <a:cubicBezTo>
                    <a:pt x="27940" y="12700"/>
                    <a:pt x="15240" y="0"/>
                    <a:pt x="0" y="0"/>
                  </a:cubicBezTo>
                  <a:close/>
                </a:path>
              </a:pathLst>
            </a:custGeom>
            <a:solidFill>
              <a:srgbClr val="2E2E2E"/>
            </a:solidFill>
          </p:spPr>
          <p:txBody>
            <a:bodyPr/>
            <a:lstStyle/>
            <a:p>
              <a:endParaRPr lang="fr-BE"/>
            </a:p>
          </p:txBody>
        </p:sp>
        <p:sp>
          <p:nvSpPr>
            <p:cNvPr id="31" name="Freeform 31"/>
            <p:cNvSpPr/>
            <p:nvPr/>
          </p:nvSpPr>
          <p:spPr>
            <a:xfrm>
              <a:off x="27940" y="0"/>
              <a:ext cx="2564130" cy="5182870"/>
            </a:xfrm>
            <a:custGeom>
              <a:avLst/>
              <a:gdLst/>
              <a:ahLst/>
              <a:cxnLst/>
              <a:rect l="l" t="t" r="r" b="b"/>
              <a:pathLst>
                <a:path w="2564130" h="5182870">
                  <a:moveTo>
                    <a:pt x="2564130" y="1184910"/>
                  </a:moveTo>
                  <a:lnTo>
                    <a:pt x="2564130" y="379730"/>
                  </a:lnTo>
                  <a:cubicBezTo>
                    <a:pt x="2564130" y="353060"/>
                    <a:pt x="2561590" y="327660"/>
                    <a:pt x="2556510" y="303530"/>
                  </a:cubicBezTo>
                  <a:cubicBezTo>
                    <a:pt x="2553970" y="290830"/>
                    <a:pt x="2551430" y="279400"/>
                    <a:pt x="2547620" y="266700"/>
                  </a:cubicBezTo>
                  <a:cubicBezTo>
                    <a:pt x="2542540" y="248920"/>
                    <a:pt x="2534920" y="231140"/>
                    <a:pt x="2527300" y="214630"/>
                  </a:cubicBezTo>
                  <a:cubicBezTo>
                    <a:pt x="2522220" y="203200"/>
                    <a:pt x="2515870" y="193040"/>
                    <a:pt x="2509520" y="182880"/>
                  </a:cubicBezTo>
                  <a:cubicBezTo>
                    <a:pt x="2503170" y="172720"/>
                    <a:pt x="2496820" y="162560"/>
                    <a:pt x="2489200" y="152400"/>
                  </a:cubicBezTo>
                  <a:cubicBezTo>
                    <a:pt x="2477770" y="137160"/>
                    <a:pt x="2466340" y="124460"/>
                    <a:pt x="2453640" y="110490"/>
                  </a:cubicBezTo>
                  <a:cubicBezTo>
                    <a:pt x="2444750" y="101600"/>
                    <a:pt x="2435860" y="93980"/>
                    <a:pt x="2426970" y="86360"/>
                  </a:cubicBezTo>
                  <a:cubicBezTo>
                    <a:pt x="2360930" y="31750"/>
                    <a:pt x="2277110" y="0"/>
                    <a:pt x="2185670" y="0"/>
                  </a:cubicBezTo>
                  <a:lnTo>
                    <a:pt x="379730" y="0"/>
                  </a:lnTo>
                  <a:cubicBezTo>
                    <a:pt x="288290" y="0"/>
                    <a:pt x="203200" y="33020"/>
                    <a:pt x="138430" y="86360"/>
                  </a:cubicBezTo>
                  <a:cubicBezTo>
                    <a:pt x="129540" y="93980"/>
                    <a:pt x="120650" y="102870"/>
                    <a:pt x="111760" y="110490"/>
                  </a:cubicBezTo>
                  <a:cubicBezTo>
                    <a:pt x="99060" y="123190"/>
                    <a:pt x="86360" y="137160"/>
                    <a:pt x="76200" y="152400"/>
                  </a:cubicBezTo>
                  <a:cubicBezTo>
                    <a:pt x="68580" y="162560"/>
                    <a:pt x="62230" y="172720"/>
                    <a:pt x="55880" y="182880"/>
                  </a:cubicBezTo>
                  <a:cubicBezTo>
                    <a:pt x="49530" y="193040"/>
                    <a:pt x="43180" y="204470"/>
                    <a:pt x="38100" y="214630"/>
                  </a:cubicBezTo>
                  <a:cubicBezTo>
                    <a:pt x="29210" y="232410"/>
                    <a:pt x="22860" y="248920"/>
                    <a:pt x="16510" y="266700"/>
                  </a:cubicBezTo>
                  <a:cubicBezTo>
                    <a:pt x="12700" y="279400"/>
                    <a:pt x="10160" y="290830"/>
                    <a:pt x="7620" y="303530"/>
                  </a:cubicBezTo>
                  <a:cubicBezTo>
                    <a:pt x="2540" y="327660"/>
                    <a:pt x="0" y="354330"/>
                    <a:pt x="0" y="379730"/>
                  </a:cubicBezTo>
                  <a:lnTo>
                    <a:pt x="0" y="4803140"/>
                  </a:lnTo>
                  <a:cubicBezTo>
                    <a:pt x="0" y="5012690"/>
                    <a:pt x="170180" y="5182870"/>
                    <a:pt x="379730" y="5182870"/>
                  </a:cubicBezTo>
                  <a:lnTo>
                    <a:pt x="2184400" y="5182870"/>
                  </a:lnTo>
                  <a:cubicBezTo>
                    <a:pt x="2393950" y="5182870"/>
                    <a:pt x="2564130" y="5012690"/>
                    <a:pt x="2564130" y="4803140"/>
                  </a:cubicBezTo>
                  <a:lnTo>
                    <a:pt x="2564130" y="1184910"/>
                  </a:lnTo>
                  <a:close/>
                  <a:moveTo>
                    <a:pt x="2538730" y="1184910"/>
                  </a:moveTo>
                  <a:lnTo>
                    <a:pt x="2538730" y="4804410"/>
                  </a:lnTo>
                  <a:cubicBezTo>
                    <a:pt x="2538730" y="4999990"/>
                    <a:pt x="2379980" y="5158740"/>
                    <a:pt x="2184400" y="5158740"/>
                  </a:cubicBezTo>
                  <a:lnTo>
                    <a:pt x="379730" y="5158740"/>
                  </a:lnTo>
                  <a:cubicBezTo>
                    <a:pt x="184150" y="5158740"/>
                    <a:pt x="25400" y="4999990"/>
                    <a:pt x="25400" y="4804410"/>
                  </a:cubicBezTo>
                  <a:lnTo>
                    <a:pt x="25400" y="381000"/>
                  </a:lnTo>
                  <a:cubicBezTo>
                    <a:pt x="25400" y="184150"/>
                    <a:pt x="184150" y="25400"/>
                    <a:pt x="379730" y="25400"/>
                  </a:cubicBezTo>
                  <a:lnTo>
                    <a:pt x="2184400" y="25400"/>
                  </a:lnTo>
                  <a:cubicBezTo>
                    <a:pt x="2379980" y="25400"/>
                    <a:pt x="2538730" y="184150"/>
                    <a:pt x="2538730" y="379730"/>
                  </a:cubicBezTo>
                  <a:lnTo>
                    <a:pt x="2538730" y="1184910"/>
                  </a:lnTo>
                  <a:close/>
                </a:path>
              </a:pathLst>
            </a:custGeom>
            <a:solidFill>
              <a:srgbClr val="555555"/>
            </a:solidFill>
          </p:spPr>
          <p:txBody>
            <a:bodyPr/>
            <a:lstStyle/>
            <a:p>
              <a:endParaRPr lang="fr-BE"/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14871900" y="6593974"/>
            <a:ext cx="1546905" cy="141838"/>
            <a:chOff x="0" y="0"/>
            <a:chExt cx="353169" cy="32383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353169" cy="32383"/>
            </a:xfrm>
            <a:custGeom>
              <a:avLst/>
              <a:gdLst/>
              <a:ahLst/>
              <a:cxnLst/>
              <a:rect l="l" t="t" r="r" b="b"/>
              <a:pathLst>
                <a:path w="353169" h="32383">
                  <a:moveTo>
                    <a:pt x="0" y="0"/>
                  </a:moveTo>
                  <a:lnTo>
                    <a:pt x="353169" y="0"/>
                  </a:lnTo>
                  <a:lnTo>
                    <a:pt x="353169" y="32383"/>
                  </a:lnTo>
                  <a:lnTo>
                    <a:pt x="0" y="3238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fr-BE"/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0" y="-28575"/>
              <a:ext cx="812800" cy="841375"/>
            </a:xfrm>
            <a:prstGeom prst="rect">
              <a:avLst/>
            </a:prstGeom>
          </p:spPr>
          <p:txBody>
            <a:bodyPr lIns="56598" tIns="56598" rIns="56598" bIns="56598" rtlCol="0" anchor="ctr"/>
            <a:lstStyle/>
            <a:p>
              <a:pPr algn="ctr">
                <a:lnSpc>
                  <a:spcPts val="2586"/>
                </a:lnSpc>
              </a:pPr>
              <a:endParaRPr/>
            </a:p>
          </p:txBody>
        </p:sp>
      </p:grpSp>
      <p:sp>
        <p:nvSpPr>
          <p:cNvPr id="35" name="Freeform 35"/>
          <p:cNvSpPr/>
          <p:nvPr/>
        </p:nvSpPr>
        <p:spPr>
          <a:xfrm>
            <a:off x="1023734" y="307734"/>
            <a:ext cx="2697133" cy="2621605"/>
          </a:xfrm>
          <a:custGeom>
            <a:avLst/>
            <a:gdLst/>
            <a:ahLst/>
            <a:cxnLst/>
            <a:rect l="l" t="t" r="r" b="b"/>
            <a:pathLst>
              <a:path w="2976139" h="2976139">
                <a:moveTo>
                  <a:pt x="0" y="0"/>
                </a:moveTo>
                <a:lnTo>
                  <a:pt x="2976139" y="0"/>
                </a:lnTo>
                <a:lnTo>
                  <a:pt x="2976139" y="2976139"/>
                </a:lnTo>
                <a:lnTo>
                  <a:pt x="0" y="297613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BE"/>
          </a:p>
        </p:txBody>
      </p:sp>
      <p:sp>
        <p:nvSpPr>
          <p:cNvPr id="36" name="TextBox 36"/>
          <p:cNvSpPr txBox="1"/>
          <p:nvPr/>
        </p:nvSpPr>
        <p:spPr>
          <a:xfrm>
            <a:off x="14971232" y="6392532"/>
            <a:ext cx="1070864" cy="4504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68"/>
              </a:lnSpc>
            </a:pPr>
            <a:r>
              <a:rPr lang="en-US" sz="2692">
                <a:solidFill>
                  <a:srgbClr val="E86868"/>
                </a:solidFill>
                <a:latin typeface="Source Sans Pro"/>
              </a:rPr>
              <a:t>4.3</a:t>
            </a:r>
          </a:p>
        </p:txBody>
      </p:sp>
      <p:grpSp>
        <p:nvGrpSpPr>
          <p:cNvPr id="37" name="Group 37"/>
          <p:cNvGrpSpPr/>
          <p:nvPr/>
        </p:nvGrpSpPr>
        <p:grpSpPr>
          <a:xfrm>
            <a:off x="5005767" y="5738800"/>
            <a:ext cx="1940825" cy="690883"/>
            <a:chOff x="0" y="0"/>
            <a:chExt cx="812800" cy="289336"/>
          </a:xfrm>
        </p:grpSpPr>
        <p:sp>
          <p:nvSpPr>
            <p:cNvPr id="38" name="Freeform 38"/>
            <p:cNvSpPr/>
            <p:nvPr/>
          </p:nvSpPr>
          <p:spPr>
            <a:xfrm>
              <a:off x="0" y="0"/>
              <a:ext cx="812800" cy="289336"/>
            </a:xfrm>
            <a:custGeom>
              <a:avLst/>
              <a:gdLst/>
              <a:ahLst/>
              <a:cxnLst/>
              <a:rect l="l" t="t" r="r" b="b"/>
              <a:pathLst>
                <a:path w="812800" h="289336">
                  <a:moveTo>
                    <a:pt x="406400" y="0"/>
                  </a:moveTo>
                  <a:cubicBezTo>
                    <a:pt x="181951" y="0"/>
                    <a:pt x="0" y="64770"/>
                    <a:pt x="0" y="144668"/>
                  </a:cubicBezTo>
                  <a:cubicBezTo>
                    <a:pt x="0" y="224566"/>
                    <a:pt x="181951" y="289336"/>
                    <a:pt x="406400" y="289336"/>
                  </a:cubicBezTo>
                  <a:cubicBezTo>
                    <a:pt x="630849" y="289336"/>
                    <a:pt x="812800" y="224566"/>
                    <a:pt x="812800" y="144668"/>
                  </a:cubicBezTo>
                  <a:cubicBezTo>
                    <a:pt x="812800" y="64770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0" cap="sq">
              <a:solidFill>
                <a:srgbClr val="E86868"/>
              </a:solidFill>
              <a:miter/>
            </a:ln>
          </p:spPr>
          <p:txBody>
            <a:bodyPr/>
            <a:lstStyle/>
            <a:p>
              <a:endParaRPr lang="fr-BE"/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56598" tIns="56598" rIns="56598" bIns="56598" rtlCol="0" anchor="ctr"/>
            <a:lstStyle/>
            <a:p>
              <a:pPr algn="ctr">
                <a:lnSpc>
                  <a:spcPts val="2586"/>
                </a:lnSpc>
              </a:pPr>
              <a:endParaRPr/>
            </a:p>
          </p:txBody>
        </p:sp>
      </p:grpSp>
      <p:grpSp>
        <p:nvGrpSpPr>
          <p:cNvPr id="40" name="Group 40"/>
          <p:cNvGrpSpPr>
            <a:grpSpLocks noChangeAspect="1"/>
          </p:cNvGrpSpPr>
          <p:nvPr/>
        </p:nvGrpSpPr>
        <p:grpSpPr>
          <a:xfrm>
            <a:off x="724419" y="3790153"/>
            <a:ext cx="3058720" cy="6052204"/>
            <a:chOff x="0" y="0"/>
            <a:chExt cx="2620010" cy="5184140"/>
          </a:xfrm>
        </p:grpSpPr>
        <p:sp>
          <p:nvSpPr>
            <p:cNvPr id="41" name="Freeform 41"/>
            <p:cNvSpPr/>
            <p:nvPr/>
          </p:nvSpPr>
          <p:spPr>
            <a:xfrm>
              <a:off x="53340" y="25400"/>
              <a:ext cx="2513330" cy="5132070"/>
            </a:xfrm>
            <a:custGeom>
              <a:avLst/>
              <a:gdLst/>
              <a:ahLst/>
              <a:cxnLst/>
              <a:rect l="l" t="t" r="r" b="b"/>
              <a:pathLst>
                <a:path w="2513330" h="5132070">
                  <a:moveTo>
                    <a:pt x="2159000" y="0"/>
                  </a:moveTo>
                  <a:lnTo>
                    <a:pt x="354330" y="0"/>
                  </a:lnTo>
                  <a:cubicBezTo>
                    <a:pt x="158750" y="0"/>
                    <a:pt x="0" y="158750"/>
                    <a:pt x="0" y="354330"/>
                  </a:cubicBezTo>
                  <a:lnTo>
                    <a:pt x="0" y="4777740"/>
                  </a:lnTo>
                  <a:cubicBezTo>
                    <a:pt x="0" y="4973320"/>
                    <a:pt x="158750" y="5132070"/>
                    <a:pt x="354330" y="5132070"/>
                  </a:cubicBezTo>
                  <a:lnTo>
                    <a:pt x="2159000" y="5132070"/>
                  </a:lnTo>
                  <a:cubicBezTo>
                    <a:pt x="2354580" y="5132070"/>
                    <a:pt x="2513330" y="4973320"/>
                    <a:pt x="2513330" y="4777740"/>
                  </a:cubicBezTo>
                  <a:lnTo>
                    <a:pt x="2513330" y="354330"/>
                  </a:lnTo>
                  <a:cubicBezTo>
                    <a:pt x="2513330" y="158750"/>
                    <a:pt x="2354580" y="0"/>
                    <a:pt x="2159000" y="0"/>
                  </a:cubicBezTo>
                  <a:close/>
                  <a:moveTo>
                    <a:pt x="1558290" y="162560"/>
                  </a:moveTo>
                  <a:cubicBezTo>
                    <a:pt x="1576070" y="162560"/>
                    <a:pt x="1590040" y="176530"/>
                    <a:pt x="1590040" y="194310"/>
                  </a:cubicBezTo>
                  <a:cubicBezTo>
                    <a:pt x="1590040" y="212090"/>
                    <a:pt x="1576070" y="226060"/>
                    <a:pt x="1558290" y="226060"/>
                  </a:cubicBezTo>
                  <a:cubicBezTo>
                    <a:pt x="1540510" y="226060"/>
                    <a:pt x="1526540" y="212090"/>
                    <a:pt x="1526540" y="194310"/>
                  </a:cubicBezTo>
                  <a:cubicBezTo>
                    <a:pt x="1526540" y="176530"/>
                    <a:pt x="1541780" y="162560"/>
                    <a:pt x="1558290" y="162560"/>
                  </a:cubicBezTo>
                  <a:close/>
                  <a:moveTo>
                    <a:pt x="1089660" y="172720"/>
                  </a:moveTo>
                  <a:lnTo>
                    <a:pt x="1394460" y="172720"/>
                  </a:lnTo>
                  <a:cubicBezTo>
                    <a:pt x="1405890" y="172720"/>
                    <a:pt x="1416050" y="181610"/>
                    <a:pt x="1416050" y="194310"/>
                  </a:cubicBezTo>
                  <a:cubicBezTo>
                    <a:pt x="1416050" y="207010"/>
                    <a:pt x="1405890" y="215900"/>
                    <a:pt x="1394460" y="215900"/>
                  </a:cubicBezTo>
                  <a:lnTo>
                    <a:pt x="1089660" y="215900"/>
                  </a:lnTo>
                  <a:cubicBezTo>
                    <a:pt x="1078230" y="215900"/>
                    <a:pt x="1068070" y="207010"/>
                    <a:pt x="1068070" y="194310"/>
                  </a:cubicBezTo>
                  <a:cubicBezTo>
                    <a:pt x="1068070" y="181610"/>
                    <a:pt x="1078230" y="172720"/>
                    <a:pt x="1089660" y="172720"/>
                  </a:cubicBezTo>
                  <a:close/>
                  <a:moveTo>
                    <a:pt x="2383790" y="4798060"/>
                  </a:moveTo>
                  <a:cubicBezTo>
                    <a:pt x="2383790" y="4913630"/>
                    <a:pt x="2289810" y="5007610"/>
                    <a:pt x="2174240" y="5007610"/>
                  </a:cubicBezTo>
                  <a:lnTo>
                    <a:pt x="341630" y="5007610"/>
                  </a:lnTo>
                  <a:cubicBezTo>
                    <a:pt x="226060" y="5007610"/>
                    <a:pt x="132080" y="4913630"/>
                    <a:pt x="132080" y="4798060"/>
                  </a:cubicBezTo>
                  <a:lnTo>
                    <a:pt x="132080" y="340360"/>
                  </a:lnTo>
                  <a:cubicBezTo>
                    <a:pt x="132080" y="224790"/>
                    <a:pt x="226060" y="130810"/>
                    <a:pt x="341630" y="130810"/>
                  </a:cubicBezTo>
                  <a:lnTo>
                    <a:pt x="614680" y="130810"/>
                  </a:lnTo>
                  <a:lnTo>
                    <a:pt x="614680" y="187960"/>
                  </a:lnTo>
                  <a:cubicBezTo>
                    <a:pt x="614680" y="252730"/>
                    <a:pt x="668020" y="306070"/>
                    <a:pt x="732790" y="306070"/>
                  </a:cubicBezTo>
                  <a:lnTo>
                    <a:pt x="1783080" y="306070"/>
                  </a:lnTo>
                  <a:cubicBezTo>
                    <a:pt x="1847850" y="306070"/>
                    <a:pt x="1901190" y="252730"/>
                    <a:pt x="1901190" y="187960"/>
                  </a:cubicBezTo>
                  <a:lnTo>
                    <a:pt x="1901190" y="130810"/>
                  </a:lnTo>
                  <a:lnTo>
                    <a:pt x="2172970" y="130810"/>
                  </a:lnTo>
                  <a:cubicBezTo>
                    <a:pt x="2288540" y="130810"/>
                    <a:pt x="2382520" y="224790"/>
                    <a:pt x="2382520" y="340360"/>
                  </a:cubicBezTo>
                  <a:lnTo>
                    <a:pt x="2382520" y="479806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fr-BE"/>
            </a:p>
          </p:txBody>
        </p:sp>
        <p:sp>
          <p:nvSpPr>
            <p:cNvPr id="42" name="Freeform 42"/>
            <p:cNvSpPr/>
            <p:nvPr/>
          </p:nvSpPr>
          <p:spPr>
            <a:xfrm>
              <a:off x="185420" y="156210"/>
              <a:ext cx="2251710" cy="4876800"/>
            </a:xfrm>
            <a:custGeom>
              <a:avLst/>
              <a:gdLst/>
              <a:ahLst/>
              <a:cxnLst/>
              <a:rect l="l" t="t" r="r" b="b"/>
              <a:pathLst>
                <a:path w="2251710" h="4876800">
                  <a:moveTo>
                    <a:pt x="2040890" y="0"/>
                  </a:moveTo>
                  <a:lnTo>
                    <a:pt x="1769110" y="0"/>
                  </a:lnTo>
                  <a:lnTo>
                    <a:pt x="1769110" y="57150"/>
                  </a:lnTo>
                  <a:cubicBezTo>
                    <a:pt x="1769110" y="121920"/>
                    <a:pt x="1715770" y="175260"/>
                    <a:pt x="1651000" y="175260"/>
                  </a:cubicBezTo>
                  <a:lnTo>
                    <a:pt x="601980" y="175260"/>
                  </a:lnTo>
                  <a:cubicBezTo>
                    <a:pt x="537210" y="175260"/>
                    <a:pt x="483870" y="121920"/>
                    <a:pt x="483870" y="57150"/>
                  </a:cubicBezTo>
                  <a:lnTo>
                    <a:pt x="483870" y="0"/>
                  </a:lnTo>
                  <a:lnTo>
                    <a:pt x="209550" y="0"/>
                  </a:lnTo>
                  <a:cubicBezTo>
                    <a:pt x="93980" y="0"/>
                    <a:pt x="0" y="93980"/>
                    <a:pt x="0" y="209550"/>
                  </a:cubicBezTo>
                  <a:lnTo>
                    <a:pt x="0" y="4667250"/>
                  </a:lnTo>
                  <a:cubicBezTo>
                    <a:pt x="0" y="4782820"/>
                    <a:pt x="93980" y="4876800"/>
                    <a:pt x="209550" y="4876800"/>
                  </a:cubicBezTo>
                  <a:lnTo>
                    <a:pt x="2040890" y="4876800"/>
                  </a:lnTo>
                  <a:cubicBezTo>
                    <a:pt x="2156460" y="4876800"/>
                    <a:pt x="2250440" y="4782820"/>
                    <a:pt x="2250440" y="4667250"/>
                  </a:cubicBezTo>
                  <a:lnTo>
                    <a:pt x="2250440" y="209550"/>
                  </a:lnTo>
                  <a:cubicBezTo>
                    <a:pt x="2251710" y="93980"/>
                    <a:pt x="2157730" y="0"/>
                    <a:pt x="2040890" y="0"/>
                  </a:cubicBezTo>
                  <a:close/>
                </a:path>
              </a:pathLst>
            </a:custGeom>
            <a:blipFill>
              <a:blip r:embed="rId8"/>
              <a:stretch>
                <a:fillRect l="-2185" r="-2185"/>
              </a:stretch>
            </a:blipFill>
          </p:spPr>
          <p:txBody>
            <a:bodyPr/>
            <a:lstStyle/>
            <a:p>
              <a:endParaRPr lang="fr-BE"/>
            </a:p>
          </p:txBody>
        </p:sp>
        <p:sp>
          <p:nvSpPr>
            <p:cNvPr id="43" name="Freeform 43"/>
            <p:cNvSpPr/>
            <p:nvPr/>
          </p:nvSpPr>
          <p:spPr>
            <a:xfrm>
              <a:off x="1121410" y="198120"/>
              <a:ext cx="347980" cy="43180"/>
            </a:xfrm>
            <a:custGeom>
              <a:avLst/>
              <a:gdLst/>
              <a:ahLst/>
              <a:cxnLst/>
              <a:rect l="l" t="t" r="r" b="b"/>
              <a:pathLst>
                <a:path w="347980" h="43180">
                  <a:moveTo>
                    <a:pt x="326390" y="0"/>
                  </a:moveTo>
                  <a:lnTo>
                    <a:pt x="21590" y="0"/>
                  </a:lnTo>
                  <a:cubicBezTo>
                    <a:pt x="10160" y="0"/>
                    <a:pt x="0" y="8890"/>
                    <a:pt x="0" y="21590"/>
                  </a:cubicBezTo>
                  <a:cubicBezTo>
                    <a:pt x="0" y="34290"/>
                    <a:pt x="10160" y="43180"/>
                    <a:pt x="21590" y="43180"/>
                  </a:cubicBezTo>
                  <a:lnTo>
                    <a:pt x="326390" y="43180"/>
                  </a:lnTo>
                  <a:cubicBezTo>
                    <a:pt x="337820" y="43180"/>
                    <a:pt x="347980" y="34290"/>
                    <a:pt x="347980" y="21590"/>
                  </a:cubicBezTo>
                  <a:cubicBezTo>
                    <a:pt x="347980" y="8890"/>
                    <a:pt x="337820" y="0"/>
                    <a:pt x="326390" y="0"/>
                  </a:cubicBezTo>
                  <a:close/>
                </a:path>
              </a:pathLst>
            </a:custGeom>
            <a:solidFill>
              <a:srgbClr val="555555"/>
            </a:solidFill>
          </p:spPr>
          <p:txBody>
            <a:bodyPr/>
            <a:lstStyle/>
            <a:p>
              <a:endParaRPr lang="fr-BE"/>
            </a:p>
          </p:txBody>
        </p:sp>
        <p:sp>
          <p:nvSpPr>
            <p:cNvPr id="44" name="Freeform 44"/>
            <p:cNvSpPr/>
            <p:nvPr/>
          </p:nvSpPr>
          <p:spPr>
            <a:xfrm>
              <a:off x="1578312" y="187909"/>
              <a:ext cx="66636" cy="63602"/>
            </a:xfrm>
            <a:custGeom>
              <a:avLst/>
              <a:gdLst/>
              <a:ahLst/>
              <a:cxnLst/>
              <a:rect l="l" t="t" r="r" b="b"/>
              <a:pathLst>
                <a:path w="66636" h="63602">
                  <a:moveTo>
                    <a:pt x="33318" y="51"/>
                  </a:moveTo>
                  <a:cubicBezTo>
                    <a:pt x="21941" y="0"/>
                    <a:pt x="11406" y="6040"/>
                    <a:pt x="5703" y="15885"/>
                  </a:cubicBezTo>
                  <a:cubicBezTo>
                    <a:pt x="0" y="25729"/>
                    <a:pt x="0" y="37873"/>
                    <a:pt x="5703" y="47717"/>
                  </a:cubicBezTo>
                  <a:cubicBezTo>
                    <a:pt x="11406" y="57562"/>
                    <a:pt x="21941" y="63602"/>
                    <a:pt x="33318" y="63551"/>
                  </a:cubicBezTo>
                  <a:cubicBezTo>
                    <a:pt x="44695" y="63602"/>
                    <a:pt x="55230" y="57562"/>
                    <a:pt x="60933" y="47717"/>
                  </a:cubicBezTo>
                  <a:cubicBezTo>
                    <a:pt x="66636" y="37873"/>
                    <a:pt x="66636" y="25729"/>
                    <a:pt x="60933" y="15885"/>
                  </a:cubicBezTo>
                  <a:cubicBezTo>
                    <a:pt x="55230" y="6040"/>
                    <a:pt x="44695" y="0"/>
                    <a:pt x="33318" y="51"/>
                  </a:cubicBezTo>
                  <a:close/>
                </a:path>
              </a:pathLst>
            </a:custGeom>
            <a:solidFill>
              <a:srgbClr val="555555"/>
            </a:solidFill>
          </p:spPr>
          <p:txBody>
            <a:bodyPr/>
            <a:lstStyle/>
            <a:p>
              <a:endParaRPr lang="fr-BE"/>
            </a:p>
          </p:txBody>
        </p:sp>
        <p:sp>
          <p:nvSpPr>
            <p:cNvPr id="45" name="Freeform 45"/>
            <p:cNvSpPr/>
            <p:nvPr/>
          </p:nvSpPr>
          <p:spPr>
            <a:xfrm>
              <a:off x="0" y="685800"/>
              <a:ext cx="27940" cy="213360"/>
            </a:xfrm>
            <a:custGeom>
              <a:avLst/>
              <a:gdLst/>
              <a:ahLst/>
              <a:cxnLst/>
              <a:rect l="l" t="t" r="r" b="b"/>
              <a:pathLst>
                <a:path w="27940" h="213360">
                  <a:moveTo>
                    <a:pt x="0" y="26670"/>
                  </a:moveTo>
                  <a:lnTo>
                    <a:pt x="0" y="185420"/>
                  </a:lnTo>
                  <a:cubicBezTo>
                    <a:pt x="0" y="200660"/>
                    <a:pt x="12700" y="213360"/>
                    <a:pt x="27940" y="213360"/>
                  </a:cubicBezTo>
                  <a:lnTo>
                    <a:pt x="27940" y="0"/>
                  </a:lnTo>
                  <a:cubicBezTo>
                    <a:pt x="12700" y="0"/>
                    <a:pt x="0" y="11430"/>
                    <a:pt x="0" y="26670"/>
                  </a:cubicBezTo>
                  <a:close/>
                </a:path>
              </a:pathLst>
            </a:custGeom>
            <a:solidFill>
              <a:srgbClr val="2E2E2E"/>
            </a:solidFill>
          </p:spPr>
          <p:txBody>
            <a:bodyPr/>
            <a:lstStyle/>
            <a:p>
              <a:endParaRPr lang="fr-BE"/>
            </a:p>
          </p:txBody>
        </p:sp>
        <p:sp>
          <p:nvSpPr>
            <p:cNvPr id="46" name="Freeform 46"/>
            <p:cNvSpPr/>
            <p:nvPr/>
          </p:nvSpPr>
          <p:spPr>
            <a:xfrm>
              <a:off x="0" y="1057910"/>
              <a:ext cx="27940" cy="384810"/>
            </a:xfrm>
            <a:custGeom>
              <a:avLst/>
              <a:gdLst/>
              <a:ahLst/>
              <a:cxnLst/>
              <a:rect l="l" t="t" r="r" b="b"/>
              <a:pathLst>
                <a:path w="27940" h="384810">
                  <a:moveTo>
                    <a:pt x="0" y="26670"/>
                  </a:moveTo>
                  <a:lnTo>
                    <a:pt x="0" y="356870"/>
                  </a:lnTo>
                  <a:cubicBezTo>
                    <a:pt x="0" y="372110"/>
                    <a:pt x="12700" y="384810"/>
                    <a:pt x="27940" y="384810"/>
                  </a:cubicBezTo>
                  <a:lnTo>
                    <a:pt x="27940" y="0"/>
                  </a:lnTo>
                  <a:cubicBezTo>
                    <a:pt x="12700" y="0"/>
                    <a:pt x="0" y="11430"/>
                    <a:pt x="0" y="26670"/>
                  </a:cubicBezTo>
                  <a:close/>
                </a:path>
              </a:pathLst>
            </a:custGeom>
            <a:solidFill>
              <a:srgbClr val="2E2E2E"/>
            </a:solidFill>
          </p:spPr>
          <p:txBody>
            <a:bodyPr/>
            <a:lstStyle/>
            <a:p>
              <a:endParaRPr lang="fr-BE"/>
            </a:p>
          </p:txBody>
        </p:sp>
        <p:sp>
          <p:nvSpPr>
            <p:cNvPr id="47" name="Freeform 47"/>
            <p:cNvSpPr/>
            <p:nvPr/>
          </p:nvSpPr>
          <p:spPr>
            <a:xfrm>
              <a:off x="0" y="1526540"/>
              <a:ext cx="27940" cy="386080"/>
            </a:xfrm>
            <a:custGeom>
              <a:avLst/>
              <a:gdLst/>
              <a:ahLst/>
              <a:cxnLst/>
              <a:rect l="l" t="t" r="r" b="b"/>
              <a:pathLst>
                <a:path w="27940" h="386080">
                  <a:moveTo>
                    <a:pt x="0" y="27940"/>
                  </a:moveTo>
                  <a:lnTo>
                    <a:pt x="0" y="358140"/>
                  </a:lnTo>
                  <a:cubicBezTo>
                    <a:pt x="0" y="373380"/>
                    <a:pt x="12700" y="386080"/>
                    <a:pt x="27940" y="386080"/>
                  </a:cubicBezTo>
                  <a:lnTo>
                    <a:pt x="27940" y="0"/>
                  </a:lnTo>
                  <a:cubicBezTo>
                    <a:pt x="12700" y="0"/>
                    <a:pt x="0" y="12700"/>
                    <a:pt x="0" y="27940"/>
                  </a:cubicBezTo>
                  <a:close/>
                </a:path>
              </a:pathLst>
            </a:custGeom>
            <a:solidFill>
              <a:srgbClr val="2E2E2E"/>
            </a:solidFill>
          </p:spPr>
          <p:txBody>
            <a:bodyPr/>
            <a:lstStyle/>
            <a:p>
              <a:endParaRPr lang="fr-BE"/>
            </a:p>
          </p:txBody>
        </p:sp>
        <p:sp>
          <p:nvSpPr>
            <p:cNvPr id="48" name="Freeform 48"/>
            <p:cNvSpPr/>
            <p:nvPr/>
          </p:nvSpPr>
          <p:spPr>
            <a:xfrm>
              <a:off x="2592070" y="1184910"/>
              <a:ext cx="27940" cy="618490"/>
            </a:xfrm>
            <a:custGeom>
              <a:avLst/>
              <a:gdLst/>
              <a:ahLst/>
              <a:cxnLst/>
              <a:rect l="l" t="t" r="r" b="b"/>
              <a:pathLst>
                <a:path w="27940" h="618490">
                  <a:moveTo>
                    <a:pt x="0" y="0"/>
                  </a:moveTo>
                  <a:lnTo>
                    <a:pt x="0" y="618490"/>
                  </a:lnTo>
                  <a:cubicBezTo>
                    <a:pt x="15240" y="618490"/>
                    <a:pt x="27940" y="605790"/>
                    <a:pt x="27940" y="590550"/>
                  </a:cubicBezTo>
                  <a:lnTo>
                    <a:pt x="27940" y="27940"/>
                  </a:lnTo>
                  <a:cubicBezTo>
                    <a:pt x="27940" y="12700"/>
                    <a:pt x="15240" y="0"/>
                    <a:pt x="0" y="0"/>
                  </a:cubicBezTo>
                  <a:close/>
                </a:path>
              </a:pathLst>
            </a:custGeom>
            <a:solidFill>
              <a:srgbClr val="2E2E2E"/>
            </a:solidFill>
          </p:spPr>
          <p:txBody>
            <a:bodyPr/>
            <a:lstStyle/>
            <a:p>
              <a:endParaRPr lang="fr-BE"/>
            </a:p>
          </p:txBody>
        </p:sp>
        <p:sp>
          <p:nvSpPr>
            <p:cNvPr id="49" name="Freeform 49"/>
            <p:cNvSpPr/>
            <p:nvPr/>
          </p:nvSpPr>
          <p:spPr>
            <a:xfrm>
              <a:off x="27940" y="0"/>
              <a:ext cx="2564130" cy="5182870"/>
            </a:xfrm>
            <a:custGeom>
              <a:avLst/>
              <a:gdLst/>
              <a:ahLst/>
              <a:cxnLst/>
              <a:rect l="l" t="t" r="r" b="b"/>
              <a:pathLst>
                <a:path w="2564130" h="5182870">
                  <a:moveTo>
                    <a:pt x="2564130" y="1184910"/>
                  </a:moveTo>
                  <a:lnTo>
                    <a:pt x="2564130" y="379730"/>
                  </a:lnTo>
                  <a:cubicBezTo>
                    <a:pt x="2564130" y="353060"/>
                    <a:pt x="2561590" y="327660"/>
                    <a:pt x="2556510" y="303530"/>
                  </a:cubicBezTo>
                  <a:cubicBezTo>
                    <a:pt x="2553970" y="290830"/>
                    <a:pt x="2551430" y="279400"/>
                    <a:pt x="2547620" y="266700"/>
                  </a:cubicBezTo>
                  <a:cubicBezTo>
                    <a:pt x="2542540" y="248920"/>
                    <a:pt x="2534920" y="231140"/>
                    <a:pt x="2527300" y="214630"/>
                  </a:cubicBezTo>
                  <a:cubicBezTo>
                    <a:pt x="2522220" y="203200"/>
                    <a:pt x="2515870" y="193040"/>
                    <a:pt x="2509520" y="182880"/>
                  </a:cubicBezTo>
                  <a:cubicBezTo>
                    <a:pt x="2503170" y="172720"/>
                    <a:pt x="2496820" y="162560"/>
                    <a:pt x="2489200" y="152400"/>
                  </a:cubicBezTo>
                  <a:cubicBezTo>
                    <a:pt x="2477770" y="137160"/>
                    <a:pt x="2466340" y="124460"/>
                    <a:pt x="2453640" y="110490"/>
                  </a:cubicBezTo>
                  <a:cubicBezTo>
                    <a:pt x="2444750" y="101600"/>
                    <a:pt x="2435860" y="93980"/>
                    <a:pt x="2426970" y="86360"/>
                  </a:cubicBezTo>
                  <a:cubicBezTo>
                    <a:pt x="2360930" y="31750"/>
                    <a:pt x="2277110" y="0"/>
                    <a:pt x="2185670" y="0"/>
                  </a:cubicBezTo>
                  <a:lnTo>
                    <a:pt x="379730" y="0"/>
                  </a:lnTo>
                  <a:cubicBezTo>
                    <a:pt x="288290" y="0"/>
                    <a:pt x="203200" y="33020"/>
                    <a:pt x="138430" y="86360"/>
                  </a:cubicBezTo>
                  <a:cubicBezTo>
                    <a:pt x="129540" y="93980"/>
                    <a:pt x="120650" y="102870"/>
                    <a:pt x="111760" y="110490"/>
                  </a:cubicBezTo>
                  <a:cubicBezTo>
                    <a:pt x="99060" y="123190"/>
                    <a:pt x="86360" y="137160"/>
                    <a:pt x="76200" y="152400"/>
                  </a:cubicBezTo>
                  <a:cubicBezTo>
                    <a:pt x="68580" y="162560"/>
                    <a:pt x="62230" y="172720"/>
                    <a:pt x="55880" y="182880"/>
                  </a:cubicBezTo>
                  <a:cubicBezTo>
                    <a:pt x="49530" y="193040"/>
                    <a:pt x="43180" y="204470"/>
                    <a:pt x="38100" y="214630"/>
                  </a:cubicBezTo>
                  <a:cubicBezTo>
                    <a:pt x="29210" y="232410"/>
                    <a:pt x="22860" y="248920"/>
                    <a:pt x="16510" y="266700"/>
                  </a:cubicBezTo>
                  <a:cubicBezTo>
                    <a:pt x="12700" y="279400"/>
                    <a:pt x="10160" y="290830"/>
                    <a:pt x="7620" y="303530"/>
                  </a:cubicBezTo>
                  <a:cubicBezTo>
                    <a:pt x="2540" y="327660"/>
                    <a:pt x="0" y="354330"/>
                    <a:pt x="0" y="379730"/>
                  </a:cubicBezTo>
                  <a:lnTo>
                    <a:pt x="0" y="4803140"/>
                  </a:lnTo>
                  <a:cubicBezTo>
                    <a:pt x="0" y="5012690"/>
                    <a:pt x="170180" y="5182870"/>
                    <a:pt x="379730" y="5182870"/>
                  </a:cubicBezTo>
                  <a:lnTo>
                    <a:pt x="2184400" y="5182870"/>
                  </a:lnTo>
                  <a:cubicBezTo>
                    <a:pt x="2393950" y="5182870"/>
                    <a:pt x="2564130" y="5012690"/>
                    <a:pt x="2564130" y="4803140"/>
                  </a:cubicBezTo>
                  <a:lnTo>
                    <a:pt x="2564130" y="1184910"/>
                  </a:lnTo>
                  <a:close/>
                  <a:moveTo>
                    <a:pt x="2538730" y="1184910"/>
                  </a:moveTo>
                  <a:lnTo>
                    <a:pt x="2538730" y="4804410"/>
                  </a:lnTo>
                  <a:cubicBezTo>
                    <a:pt x="2538730" y="4999990"/>
                    <a:pt x="2379980" y="5158740"/>
                    <a:pt x="2184400" y="5158740"/>
                  </a:cubicBezTo>
                  <a:lnTo>
                    <a:pt x="379730" y="5158740"/>
                  </a:lnTo>
                  <a:cubicBezTo>
                    <a:pt x="184150" y="5158740"/>
                    <a:pt x="25400" y="4999990"/>
                    <a:pt x="25400" y="4804410"/>
                  </a:cubicBezTo>
                  <a:lnTo>
                    <a:pt x="25400" y="381000"/>
                  </a:lnTo>
                  <a:cubicBezTo>
                    <a:pt x="25400" y="184150"/>
                    <a:pt x="184150" y="25400"/>
                    <a:pt x="379730" y="25400"/>
                  </a:cubicBezTo>
                  <a:lnTo>
                    <a:pt x="2184400" y="25400"/>
                  </a:lnTo>
                  <a:cubicBezTo>
                    <a:pt x="2379980" y="25400"/>
                    <a:pt x="2538730" y="184150"/>
                    <a:pt x="2538730" y="379730"/>
                  </a:cubicBezTo>
                  <a:lnTo>
                    <a:pt x="2538730" y="1184910"/>
                  </a:lnTo>
                  <a:close/>
                </a:path>
              </a:pathLst>
            </a:custGeom>
            <a:solidFill>
              <a:srgbClr val="555555"/>
            </a:solidFill>
          </p:spPr>
          <p:txBody>
            <a:bodyPr/>
            <a:lstStyle/>
            <a:p>
              <a:endParaRPr lang="fr-BE"/>
            </a:p>
          </p:txBody>
        </p:sp>
      </p:grpSp>
      <p:sp>
        <p:nvSpPr>
          <p:cNvPr id="51" name="TextBox 51"/>
          <p:cNvSpPr txBox="1"/>
          <p:nvPr/>
        </p:nvSpPr>
        <p:spPr>
          <a:xfrm>
            <a:off x="11629006" y="4448242"/>
            <a:ext cx="2671429" cy="13428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23"/>
              </a:lnSpc>
            </a:pPr>
            <a:r>
              <a:rPr lang="en-US" sz="2588">
                <a:solidFill>
                  <a:srgbClr val="E86868"/>
                </a:solidFill>
                <a:latin typeface="Source Sans 3"/>
              </a:rPr>
              <a:t>COPY YOUR RESULT INTO </a:t>
            </a:r>
          </a:p>
          <a:p>
            <a:pPr algn="ctr">
              <a:lnSpc>
                <a:spcPts val="3623"/>
              </a:lnSpc>
            </a:pPr>
            <a:r>
              <a:rPr lang="en-US" sz="2588">
                <a:solidFill>
                  <a:srgbClr val="E86868"/>
                </a:solidFill>
                <a:latin typeface="Source Sans 3"/>
              </a:rPr>
              <a:t>THE FORM</a:t>
            </a:r>
          </a:p>
        </p:txBody>
      </p:sp>
      <p:sp>
        <p:nvSpPr>
          <p:cNvPr id="52" name="TextBox 52"/>
          <p:cNvSpPr txBox="1"/>
          <p:nvPr/>
        </p:nvSpPr>
        <p:spPr>
          <a:xfrm>
            <a:off x="2016424" y="885825"/>
            <a:ext cx="14255152" cy="12865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415"/>
              </a:lnSpc>
            </a:pPr>
            <a:r>
              <a:rPr lang="en-US" sz="7439" dirty="0">
                <a:solidFill>
                  <a:srgbClr val="00707F"/>
                </a:solidFill>
                <a:latin typeface="Source Sans 3 Ultra-Bold"/>
              </a:rPr>
              <a:t>À VOUS DE JOUER !</a:t>
            </a:r>
          </a:p>
        </p:txBody>
      </p:sp>
      <p:grpSp>
        <p:nvGrpSpPr>
          <p:cNvPr id="53" name="Group 53"/>
          <p:cNvGrpSpPr/>
          <p:nvPr/>
        </p:nvGrpSpPr>
        <p:grpSpPr>
          <a:xfrm>
            <a:off x="14871900" y="7705172"/>
            <a:ext cx="1546905" cy="141838"/>
            <a:chOff x="0" y="0"/>
            <a:chExt cx="353169" cy="32383"/>
          </a:xfrm>
        </p:grpSpPr>
        <p:sp>
          <p:nvSpPr>
            <p:cNvPr id="54" name="Freeform 54"/>
            <p:cNvSpPr/>
            <p:nvPr/>
          </p:nvSpPr>
          <p:spPr>
            <a:xfrm>
              <a:off x="0" y="0"/>
              <a:ext cx="353169" cy="32383"/>
            </a:xfrm>
            <a:custGeom>
              <a:avLst/>
              <a:gdLst/>
              <a:ahLst/>
              <a:cxnLst/>
              <a:rect l="l" t="t" r="r" b="b"/>
              <a:pathLst>
                <a:path w="353169" h="32383">
                  <a:moveTo>
                    <a:pt x="0" y="0"/>
                  </a:moveTo>
                  <a:lnTo>
                    <a:pt x="353169" y="0"/>
                  </a:lnTo>
                  <a:lnTo>
                    <a:pt x="353169" y="32383"/>
                  </a:lnTo>
                  <a:lnTo>
                    <a:pt x="0" y="3238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fr-BE"/>
            </a:p>
          </p:txBody>
        </p:sp>
        <p:sp>
          <p:nvSpPr>
            <p:cNvPr id="55" name="TextBox 55"/>
            <p:cNvSpPr txBox="1"/>
            <p:nvPr/>
          </p:nvSpPr>
          <p:spPr>
            <a:xfrm>
              <a:off x="0" y="-28575"/>
              <a:ext cx="812800" cy="841375"/>
            </a:xfrm>
            <a:prstGeom prst="rect">
              <a:avLst/>
            </a:prstGeom>
          </p:spPr>
          <p:txBody>
            <a:bodyPr lIns="56598" tIns="56598" rIns="56598" bIns="56598" rtlCol="0" anchor="ctr"/>
            <a:lstStyle/>
            <a:p>
              <a:pPr algn="ctr">
                <a:lnSpc>
                  <a:spcPts val="2586"/>
                </a:lnSpc>
              </a:pPr>
              <a:endParaRPr/>
            </a:p>
          </p:txBody>
        </p:sp>
      </p:grpSp>
      <p:sp>
        <p:nvSpPr>
          <p:cNvPr id="56" name="TextBox 56"/>
          <p:cNvSpPr txBox="1"/>
          <p:nvPr/>
        </p:nvSpPr>
        <p:spPr>
          <a:xfrm>
            <a:off x="15109920" y="7549002"/>
            <a:ext cx="1070864" cy="4504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68"/>
              </a:lnSpc>
            </a:pPr>
            <a:r>
              <a:rPr lang="en-US" sz="2692">
                <a:solidFill>
                  <a:srgbClr val="E86868"/>
                </a:solidFill>
                <a:latin typeface="Source Sans Pro"/>
              </a:rPr>
              <a:t>10.7</a:t>
            </a:r>
          </a:p>
        </p:txBody>
      </p:sp>
      <p:grpSp>
        <p:nvGrpSpPr>
          <p:cNvPr id="57" name="Group 57"/>
          <p:cNvGrpSpPr/>
          <p:nvPr/>
        </p:nvGrpSpPr>
        <p:grpSpPr>
          <a:xfrm>
            <a:off x="8842085" y="5767375"/>
            <a:ext cx="1940825" cy="573704"/>
            <a:chOff x="0" y="0"/>
            <a:chExt cx="812800" cy="240262"/>
          </a:xfrm>
        </p:grpSpPr>
        <p:sp>
          <p:nvSpPr>
            <p:cNvPr id="58" name="Freeform 58"/>
            <p:cNvSpPr/>
            <p:nvPr/>
          </p:nvSpPr>
          <p:spPr>
            <a:xfrm>
              <a:off x="0" y="0"/>
              <a:ext cx="812800" cy="240262"/>
            </a:xfrm>
            <a:custGeom>
              <a:avLst/>
              <a:gdLst/>
              <a:ahLst/>
              <a:cxnLst/>
              <a:rect l="l" t="t" r="r" b="b"/>
              <a:pathLst>
                <a:path w="812800" h="240262">
                  <a:moveTo>
                    <a:pt x="406400" y="0"/>
                  </a:moveTo>
                  <a:cubicBezTo>
                    <a:pt x="181951" y="0"/>
                    <a:pt x="0" y="53784"/>
                    <a:pt x="0" y="120131"/>
                  </a:cubicBezTo>
                  <a:cubicBezTo>
                    <a:pt x="0" y="186477"/>
                    <a:pt x="181951" y="240262"/>
                    <a:pt x="406400" y="240262"/>
                  </a:cubicBezTo>
                  <a:cubicBezTo>
                    <a:pt x="630849" y="240262"/>
                    <a:pt x="812800" y="186477"/>
                    <a:pt x="812800" y="120131"/>
                  </a:cubicBezTo>
                  <a:cubicBezTo>
                    <a:pt x="812800" y="53784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0" cap="sq">
              <a:solidFill>
                <a:srgbClr val="E86868"/>
              </a:solidFill>
              <a:miter/>
            </a:ln>
          </p:spPr>
          <p:txBody>
            <a:bodyPr/>
            <a:lstStyle/>
            <a:p>
              <a:endParaRPr lang="fr-BE"/>
            </a:p>
          </p:txBody>
        </p:sp>
        <p:sp>
          <p:nvSpPr>
            <p:cNvPr id="59" name="TextBox 59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56598" tIns="56598" rIns="56598" bIns="56598" rtlCol="0" anchor="ctr"/>
            <a:lstStyle/>
            <a:p>
              <a:pPr algn="ctr">
                <a:lnSpc>
                  <a:spcPts val="2586"/>
                </a:lnSpc>
              </a:pPr>
              <a:endParaRPr/>
            </a:p>
          </p:txBody>
        </p:sp>
      </p:grpSp>
      <p:sp>
        <p:nvSpPr>
          <p:cNvPr id="60" name="AutoShape 60"/>
          <p:cNvSpPr/>
          <p:nvPr/>
        </p:nvSpPr>
        <p:spPr>
          <a:xfrm>
            <a:off x="10782910" y="6054226"/>
            <a:ext cx="4327011" cy="1743830"/>
          </a:xfrm>
          <a:prstGeom prst="line">
            <a:avLst/>
          </a:prstGeom>
          <a:ln w="47625" cap="flat">
            <a:solidFill>
              <a:srgbClr val="E86868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fr-BE"/>
          </a:p>
        </p:txBody>
      </p:sp>
      <p:cxnSp>
        <p:nvCxnSpPr>
          <p:cNvPr id="62" name="Connecteur : en angle 61">
            <a:extLst>
              <a:ext uri="{FF2B5EF4-FFF2-40B4-BE49-F238E27FC236}">
                <a16:creationId xmlns:a16="http://schemas.microsoft.com/office/drawing/2014/main" id="{2B949D5D-82BD-7573-B25B-4B0989405D5C}"/>
              </a:ext>
            </a:extLst>
          </p:cNvPr>
          <p:cNvCxnSpPr>
            <a:cxnSpLocks/>
          </p:cNvCxnSpPr>
          <p:nvPr/>
        </p:nvCxnSpPr>
        <p:spPr>
          <a:xfrm>
            <a:off x="6969065" y="6048240"/>
            <a:ext cx="8002167" cy="616653"/>
          </a:xfrm>
          <a:prstGeom prst="bentConnector3">
            <a:avLst>
              <a:gd name="adj1" fmla="val 13180"/>
            </a:avLst>
          </a:prstGeom>
          <a:ln w="47625" cap="flat">
            <a:solidFill>
              <a:srgbClr val="E86868"/>
            </a:solidFill>
            <a:prstDash val="solid"/>
            <a:headEnd type="none" w="sm" len="sm"/>
            <a:tailEnd type="arrow" w="med" len="sm"/>
          </a:ln>
        </p:spPr>
      </p:cxnSp>
      <p:sp>
        <p:nvSpPr>
          <p:cNvPr id="50" name="ZoneTexte 49">
            <a:extLst>
              <a:ext uri="{FF2B5EF4-FFF2-40B4-BE49-F238E27FC236}">
                <a16:creationId xmlns:a16="http://schemas.microsoft.com/office/drawing/2014/main" id="{CB8E3704-E1E6-A9F5-8D7F-9AC661825BE4}"/>
              </a:ext>
            </a:extLst>
          </p:cNvPr>
          <p:cNvSpPr txBox="1"/>
          <p:nvPr/>
        </p:nvSpPr>
        <p:spPr>
          <a:xfrm>
            <a:off x="224780" y="2929678"/>
            <a:ext cx="44301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BE" sz="2000" dirty="0">
                <a:solidFill>
                  <a:srgbClr val="E86868"/>
                </a:solidFill>
              </a:rPr>
              <a:t>https://forms.office.com/e/4tZwyawAHX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36">
            <a:extLst>
              <a:ext uri="{FF2B5EF4-FFF2-40B4-BE49-F238E27FC236}">
                <a16:creationId xmlns:a16="http://schemas.microsoft.com/office/drawing/2014/main" id="{2A1B7223-C0E4-8BE8-0D9C-AB4424B31C9D}"/>
              </a:ext>
            </a:extLst>
          </p:cNvPr>
          <p:cNvSpPr txBox="1"/>
          <p:nvPr/>
        </p:nvSpPr>
        <p:spPr>
          <a:xfrm>
            <a:off x="4038600" y="2889415"/>
            <a:ext cx="13487400" cy="42473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/>
            <a:r>
              <a:rPr lang="en-US" sz="13800" dirty="0">
                <a:solidFill>
                  <a:srgbClr val="00707F"/>
                </a:solidFill>
                <a:latin typeface="Source Sans 3 Ultra-Bold"/>
              </a:rPr>
              <a:t>Merci pour </a:t>
            </a:r>
            <a:r>
              <a:rPr lang="en-US" sz="13800" dirty="0" err="1">
                <a:solidFill>
                  <a:srgbClr val="00707F"/>
                </a:solidFill>
                <a:latin typeface="Source Sans 3 Ultra-Bold"/>
              </a:rPr>
              <a:t>votre</a:t>
            </a:r>
            <a:r>
              <a:rPr lang="en-US" sz="13800" dirty="0">
                <a:solidFill>
                  <a:srgbClr val="00707F"/>
                </a:solidFill>
                <a:latin typeface="Source Sans 3 Ultra-Bold"/>
              </a:rPr>
              <a:t> participation !</a:t>
            </a:r>
          </a:p>
        </p:txBody>
      </p:sp>
      <p:grpSp>
        <p:nvGrpSpPr>
          <p:cNvPr id="4" name="Group 14">
            <a:extLst>
              <a:ext uri="{FF2B5EF4-FFF2-40B4-BE49-F238E27FC236}">
                <a16:creationId xmlns:a16="http://schemas.microsoft.com/office/drawing/2014/main" id="{D7739A83-345E-5EB9-486A-05340814CC04}"/>
              </a:ext>
            </a:extLst>
          </p:cNvPr>
          <p:cNvGrpSpPr/>
          <p:nvPr/>
        </p:nvGrpSpPr>
        <p:grpSpPr>
          <a:xfrm>
            <a:off x="0" y="9966833"/>
            <a:ext cx="18288000" cy="414608"/>
            <a:chOff x="0" y="0"/>
            <a:chExt cx="24384000" cy="552810"/>
          </a:xfrm>
        </p:grpSpPr>
        <p:grpSp>
          <p:nvGrpSpPr>
            <p:cNvPr id="5" name="Group 15">
              <a:extLst>
                <a:ext uri="{FF2B5EF4-FFF2-40B4-BE49-F238E27FC236}">
                  <a16:creationId xmlns:a16="http://schemas.microsoft.com/office/drawing/2014/main" id="{19588900-3E6A-1AB7-473D-F082E4D1D17F}"/>
                </a:ext>
              </a:extLst>
            </p:cNvPr>
            <p:cNvGrpSpPr/>
            <p:nvPr/>
          </p:nvGrpSpPr>
          <p:grpSpPr>
            <a:xfrm rot="5400000">
              <a:off x="1445074" y="-1445074"/>
              <a:ext cx="552810" cy="3442959"/>
              <a:chOff x="0" y="0"/>
              <a:chExt cx="109197" cy="680091"/>
            </a:xfrm>
          </p:grpSpPr>
          <p:sp>
            <p:nvSpPr>
              <p:cNvPr id="14" name="Freeform 16">
                <a:extLst>
                  <a:ext uri="{FF2B5EF4-FFF2-40B4-BE49-F238E27FC236}">
                    <a16:creationId xmlns:a16="http://schemas.microsoft.com/office/drawing/2014/main" id="{07B881FE-7452-CB0A-7F6C-D7190912F6B0}"/>
                  </a:ext>
                </a:extLst>
              </p:cNvPr>
              <p:cNvSpPr/>
              <p:nvPr/>
            </p:nvSpPr>
            <p:spPr>
              <a:xfrm>
                <a:off x="0" y="0"/>
                <a:ext cx="109197" cy="680091"/>
              </a:xfrm>
              <a:custGeom>
                <a:avLst/>
                <a:gdLst/>
                <a:ahLst/>
                <a:cxnLst/>
                <a:rect l="l" t="t" r="r" b="b"/>
                <a:pathLst>
                  <a:path w="109197" h="680091">
                    <a:moveTo>
                      <a:pt x="0" y="0"/>
                    </a:moveTo>
                    <a:lnTo>
                      <a:pt x="109197" y="0"/>
                    </a:lnTo>
                    <a:lnTo>
                      <a:pt x="109197" y="680091"/>
                    </a:lnTo>
                    <a:lnTo>
                      <a:pt x="0" y="680091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E86868"/>
              </a:solidFill>
            </p:spPr>
            <p:txBody>
              <a:bodyPr/>
              <a:lstStyle/>
              <a:p>
                <a:endParaRPr lang="fr-BE" dirty="0"/>
              </a:p>
            </p:txBody>
          </p:sp>
          <p:sp>
            <p:nvSpPr>
              <p:cNvPr id="15" name="TextBox 17">
                <a:extLst>
                  <a:ext uri="{FF2B5EF4-FFF2-40B4-BE49-F238E27FC236}">
                    <a16:creationId xmlns:a16="http://schemas.microsoft.com/office/drawing/2014/main" id="{69A72AA8-6508-0D67-E3DE-81377065D6D7}"/>
                  </a:ext>
                </a:extLst>
              </p:cNvPr>
              <p:cNvSpPr txBox="1"/>
              <p:nvPr/>
            </p:nvSpPr>
            <p:spPr>
              <a:xfrm>
                <a:off x="0" y="-47625"/>
                <a:ext cx="812800" cy="8604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386"/>
                  </a:lnSpc>
                </a:pPr>
                <a:endParaRPr dirty="0"/>
              </a:p>
            </p:txBody>
          </p:sp>
        </p:grpSp>
        <p:grpSp>
          <p:nvGrpSpPr>
            <p:cNvPr id="6" name="Group 18">
              <a:extLst>
                <a:ext uri="{FF2B5EF4-FFF2-40B4-BE49-F238E27FC236}">
                  <a16:creationId xmlns:a16="http://schemas.microsoft.com/office/drawing/2014/main" id="{D0FD23D7-B427-79F6-FED5-C6CBAF3D290B}"/>
                </a:ext>
              </a:extLst>
            </p:cNvPr>
            <p:cNvGrpSpPr/>
            <p:nvPr/>
          </p:nvGrpSpPr>
          <p:grpSpPr>
            <a:xfrm rot="5400000">
              <a:off x="6676227" y="-3521088"/>
              <a:ext cx="552810" cy="7594986"/>
              <a:chOff x="0" y="0"/>
              <a:chExt cx="109197" cy="1500244"/>
            </a:xfrm>
          </p:grpSpPr>
          <p:sp>
            <p:nvSpPr>
              <p:cNvPr id="11" name="Freeform 19">
                <a:extLst>
                  <a:ext uri="{FF2B5EF4-FFF2-40B4-BE49-F238E27FC236}">
                    <a16:creationId xmlns:a16="http://schemas.microsoft.com/office/drawing/2014/main" id="{80AD3339-01B1-1231-C9F0-1E61A5114CAF}"/>
                  </a:ext>
                </a:extLst>
              </p:cNvPr>
              <p:cNvSpPr/>
              <p:nvPr/>
            </p:nvSpPr>
            <p:spPr>
              <a:xfrm>
                <a:off x="0" y="0"/>
                <a:ext cx="109197" cy="1500244"/>
              </a:xfrm>
              <a:custGeom>
                <a:avLst/>
                <a:gdLst/>
                <a:ahLst/>
                <a:cxnLst/>
                <a:rect l="l" t="t" r="r" b="b"/>
                <a:pathLst>
                  <a:path w="109197" h="1500244">
                    <a:moveTo>
                      <a:pt x="0" y="0"/>
                    </a:moveTo>
                    <a:lnTo>
                      <a:pt x="109197" y="0"/>
                    </a:lnTo>
                    <a:lnTo>
                      <a:pt x="109197" y="1500244"/>
                    </a:lnTo>
                    <a:lnTo>
                      <a:pt x="0" y="1500244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51BDC4"/>
              </a:solidFill>
            </p:spPr>
            <p:txBody>
              <a:bodyPr/>
              <a:lstStyle/>
              <a:p>
                <a:endParaRPr lang="fr-BE" dirty="0"/>
              </a:p>
            </p:txBody>
          </p:sp>
          <p:sp>
            <p:nvSpPr>
              <p:cNvPr id="12" name="TextBox 20">
                <a:extLst>
                  <a:ext uri="{FF2B5EF4-FFF2-40B4-BE49-F238E27FC236}">
                    <a16:creationId xmlns:a16="http://schemas.microsoft.com/office/drawing/2014/main" id="{114121ED-02D1-6302-D376-CD790CCB6F6A}"/>
                  </a:ext>
                </a:extLst>
              </p:cNvPr>
              <p:cNvSpPr txBox="1"/>
              <p:nvPr/>
            </p:nvSpPr>
            <p:spPr>
              <a:xfrm>
                <a:off x="0" y="-47625"/>
                <a:ext cx="812800" cy="8604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386"/>
                  </a:lnSpc>
                </a:pPr>
                <a:endParaRPr dirty="0"/>
              </a:p>
            </p:txBody>
          </p:sp>
        </p:grpSp>
        <p:grpSp>
          <p:nvGrpSpPr>
            <p:cNvPr id="8" name="Group 21">
              <a:extLst>
                <a:ext uri="{FF2B5EF4-FFF2-40B4-BE49-F238E27FC236}">
                  <a16:creationId xmlns:a16="http://schemas.microsoft.com/office/drawing/2014/main" id="{11A6FF96-3F89-7E7E-B92F-F9C1D45273D5}"/>
                </a:ext>
              </a:extLst>
            </p:cNvPr>
            <p:cNvGrpSpPr/>
            <p:nvPr/>
          </p:nvGrpSpPr>
          <p:grpSpPr>
            <a:xfrm rot="5400000">
              <a:off x="17075256" y="-6755934"/>
              <a:ext cx="552810" cy="14064678"/>
              <a:chOff x="0" y="0"/>
              <a:chExt cx="109197" cy="2778208"/>
            </a:xfrm>
          </p:grpSpPr>
          <p:sp>
            <p:nvSpPr>
              <p:cNvPr id="9" name="Freeform 22">
                <a:extLst>
                  <a:ext uri="{FF2B5EF4-FFF2-40B4-BE49-F238E27FC236}">
                    <a16:creationId xmlns:a16="http://schemas.microsoft.com/office/drawing/2014/main" id="{50FCBB06-0404-DC51-CF3B-775632A223F3}"/>
                  </a:ext>
                </a:extLst>
              </p:cNvPr>
              <p:cNvSpPr/>
              <p:nvPr/>
            </p:nvSpPr>
            <p:spPr>
              <a:xfrm>
                <a:off x="0" y="0"/>
                <a:ext cx="109197" cy="2778208"/>
              </a:xfrm>
              <a:custGeom>
                <a:avLst/>
                <a:gdLst/>
                <a:ahLst/>
                <a:cxnLst/>
                <a:rect l="l" t="t" r="r" b="b"/>
                <a:pathLst>
                  <a:path w="109197" h="2778208">
                    <a:moveTo>
                      <a:pt x="0" y="0"/>
                    </a:moveTo>
                    <a:lnTo>
                      <a:pt x="109197" y="0"/>
                    </a:lnTo>
                    <a:lnTo>
                      <a:pt x="109197" y="2778208"/>
                    </a:lnTo>
                    <a:lnTo>
                      <a:pt x="0" y="2778208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3AA748"/>
              </a:solidFill>
            </p:spPr>
            <p:txBody>
              <a:bodyPr/>
              <a:lstStyle/>
              <a:p>
                <a:endParaRPr lang="fr-BE" dirty="0"/>
              </a:p>
            </p:txBody>
          </p:sp>
          <p:sp>
            <p:nvSpPr>
              <p:cNvPr id="10" name="TextBox 23">
                <a:extLst>
                  <a:ext uri="{FF2B5EF4-FFF2-40B4-BE49-F238E27FC236}">
                    <a16:creationId xmlns:a16="http://schemas.microsoft.com/office/drawing/2014/main" id="{38BD0CA3-1DE4-E22E-7888-FCED492A5BFD}"/>
                  </a:ext>
                </a:extLst>
              </p:cNvPr>
              <p:cNvSpPr txBox="1"/>
              <p:nvPr/>
            </p:nvSpPr>
            <p:spPr>
              <a:xfrm>
                <a:off x="0" y="-47625"/>
                <a:ext cx="812800" cy="8604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386"/>
                  </a:lnSpc>
                </a:pPr>
                <a:endParaRPr dirty="0"/>
              </a:p>
            </p:txBody>
          </p:sp>
        </p:grpSp>
      </p:grpSp>
      <p:pic>
        <p:nvPicPr>
          <p:cNvPr id="17" name="Image 16" descr="Une image contenant texte, Graphique, graphisme, Police&#10;&#10;Description générée automatiquement">
            <a:extLst>
              <a:ext uri="{FF2B5EF4-FFF2-40B4-BE49-F238E27FC236}">
                <a16:creationId xmlns:a16="http://schemas.microsoft.com/office/drawing/2014/main" id="{3F9122CB-5EB9-FBE9-8740-D7C84AD389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265" y="7429500"/>
            <a:ext cx="3163405" cy="1773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22758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147</TotalTime>
  <Words>1098</Words>
  <Application>Microsoft Office PowerPoint</Application>
  <PresentationFormat>Personnalisé</PresentationFormat>
  <Paragraphs>130</Paragraphs>
  <Slides>8</Slides>
  <Notes>8</Notes>
  <HiddenSlides>0</HiddenSlides>
  <MMClips>0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8</vt:i4>
      </vt:variant>
    </vt:vector>
  </HeadingPairs>
  <TitlesOfParts>
    <vt:vector size="18" baseType="lpstr">
      <vt:lpstr>Source Sans 3 Light</vt:lpstr>
      <vt:lpstr>Calibri</vt:lpstr>
      <vt:lpstr>Source Sans 3</vt:lpstr>
      <vt:lpstr>Source Sans 3 Ultra-Bold</vt:lpstr>
      <vt:lpstr>Source Sans Pro Bold</vt:lpstr>
      <vt:lpstr>Source Sans Pro</vt:lpstr>
      <vt:lpstr>Source Sans Pro Black</vt:lpstr>
      <vt:lpstr>Arial</vt:lpstr>
      <vt:lpstr>Source Sans 3 Bold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ppt-8déc2023-international-FR et EN</dc:title>
  <cp:lastModifiedBy>Laura Germain</cp:lastModifiedBy>
  <cp:revision>2</cp:revision>
  <dcterms:created xsi:type="dcterms:W3CDTF">2006-08-16T00:00:00Z</dcterms:created>
  <dcterms:modified xsi:type="dcterms:W3CDTF">2023-10-02T11:25:59Z</dcterms:modified>
  <dc:identifier>DAFs5zY9Ii8</dc:identifier>
</cp:coreProperties>
</file>