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 Bold" panose="020B0604020202020204" charset="0"/>
      <p:regular r:id="rId16"/>
    </p:embeddedFont>
    <p:embeddedFont>
      <p:font typeface="Source Sans 3" panose="020B0303030403020204" pitchFamily="34" charset="0"/>
      <p:regular r:id="rId17"/>
      <p:bold r:id="rId18"/>
      <p:italic r:id="rId19"/>
      <p:boldItalic r:id="rId20"/>
    </p:embeddedFont>
    <p:embeddedFont>
      <p:font typeface="Source Sans 3 Bold" panose="020B0303030403020204" pitchFamily="34" charset="0"/>
      <p:bold r:id="rId21"/>
    </p:embeddedFont>
    <p:embeddedFont>
      <p:font typeface="Source Sans 3 Light" panose="020B0303030403020204" pitchFamily="34" charset="0"/>
      <p:regular r:id="rId22"/>
      <p:italic r:id="rId23"/>
    </p:embeddedFont>
    <p:embeddedFont>
      <p:font typeface="Source Sans 3 Ultra-Bold" panose="020B0604020202020204" charset="0"/>
      <p:regular r:id="rId24"/>
    </p:embeddedFont>
    <p:embeddedFont>
      <p:font typeface="Source Sans Pro" panose="020B0503030403020204" pitchFamily="34" charset="0"/>
      <p:regular r:id="rId25"/>
      <p:bold r:id="rId26"/>
      <p:italic r:id="rId27"/>
      <p:boldItalic r:id="rId28"/>
    </p:embeddedFont>
    <p:embeddedFont>
      <p:font typeface="Source Sans Pro Bold" panose="020B0703030403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7F"/>
    <a:srgbClr val="3AA748"/>
    <a:srgbClr val="E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16B94-78F5-42B3-8AF5-11AF97912A02}" v="15" dt="2023-09-29T08:42:26.067"/>
    <p1510:client id="{846F5D78-56B7-4838-B451-9833DB428988}" v="1" dt="2023-09-29T09:16:18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5330" autoAdjust="0"/>
  </p:normalViewPr>
  <p:slideViewPr>
    <p:cSldViewPr>
      <p:cViewPr varScale="1">
        <p:scale>
          <a:sx n="32" d="100"/>
          <a:sy n="32" d="100"/>
        </p:scale>
        <p:origin x="53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Germain" userId="1e3e2aab7d17b040" providerId="LiveId" clId="{C96B0ED1-2C78-41B1-A415-AE7E932206C1}"/>
    <pc:docChg chg="custSel addSld modSld">
      <pc:chgData name="Laura Germain" userId="1e3e2aab7d17b040" providerId="LiveId" clId="{C96B0ED1-2C78-41B1-A415-AE7E932206C1}" dt="2023-08-29T07:24:37.299" v="26" actId="1037"/>
      <pc:docMkLst>
        <pc:docMk/>
      </pc:docMkLst>
      <pc:sldChg chg="delSp modSp mod modNotesTx">
        <pc:chgData name="Laura Germain" userId="1e3e2aab7d17b040" providerId="LiveId" clId="{C96B0ED1-2C78-41B1-A415-AE7E932206C1}" dt="2023-08-29T07:23:30.026" v="15" actId="20577"/>
        <pc:sldMkLst>
          <pc:docMk/>
          <pc:sldMk cId="0" sldId="262"/>
        </pc:sldMkLst>
        <pc:spChg chg="del">
          <ac:chgData name="Laura Germain" userId="1e3e2aab7d17b040" providerId="LiveId" clId="{C96B0ED1-2C78-41B1-A415-AE7E932206C1}" dt="2023-08-29T07:23:01.441" v="5" actId="478"/>
          <ac:spMkLst>
            <pc:docMk/>
            <pc:sldMk cId="0" sldId="262"/>
            <ac:spMk id="35" creationId="{00000000-0000-0000-0000-000000000000}"/>
          </ac:spMkLst>
        </pc:spChg>
        <pc:spChg chg="del">
          <ac:chgData name="Laura Germain" userId="1e3e2aab7d17b040" providerId="LiveId" clId="{C96B0ED1-2C78-41B1-A415-AE7E932206C1}" dt="2023-08-29T07:22:31.718" v="0" actId="478"/>
          <ac:spMkLst>
            <pc:docMk/>
            <pc:sldMk cId="0" sldId="262"/>
            <ac:spMk id="37" creationId="{00000000-0000-0000-0000-000000000000}"/>
          </ac:spMkLst>
        </pc:spChg>
        <pc:spChg chg="mod">
          <ac:chgData name="Laura Germain" userId="1e3e2aab7d17b040" providerId="LiveId" clId="{C96B0ED1-2C78-41B1-A415-AE7E932206C1}" dt="2023-08-29T07:22:44.696" v="3" actId="14100"/>
          <ac:spMkLst>
            <pc:docMk/>
            <pc:sldMk cId="0" sldId="262"/>
            <ac:spMk id="52" creationId="{00000000-0000-0000-0000-000000000000}"/>
          </ac:spMkLst>
        </pc:spChg>
        <pc:grpChg chg="mod">
          <ac:chgData name="Laura Germain" userId="1e3e2aab7d17b040" providerId="LiveId" clId="{C96B0ED1-2C78-41B1-A415-AE7E932206C1}" dt="2023-08-29T07:22:38.105" v="1" actId="1076"/>
          <ac:grpSpMkLst>
            <pc:docMk/>
            <pc:sldMk cId="0" sldId="262"/>
            <ac:grpSpMk id="39" creationId="{00000000-0000-0000-0000-000000000000}"/>
          </ac:grpSpMkLst>
        </pc:grpChg>
      </pc:sldChg>
      <pc:sldChg chg="addSp modSp add mod modNotesTx">
        <pc:chgData name="Laura Germain" userId="1e3e2aab7d17b040" providerId="LiveId" clId="{C96B0ED1-2C78-41B1-A415-AE7E932206C1}" dt="2023-08-29T07:24:37.299" v="26" actId="1037"/>
        <pc:sldMkLst>
          <pc:docMk/>
          <pc:sldMk cId="1204143596" sldId="264"/>
        </pc:sldMkLst>
        <pc:spChg chg="mod">
          <ac:chgData name="Laura Germain" userId="1e3e2aab7d17b040" providerId="LiveId" clId="{C96B0ED1-2C78-41B1-A415-AE7E932206C1}" dt="2023-08-29T07:24:37.299" v="26" actId="1037"/>
          <ac:spMkLst>
            <pc:docMk/>
            <pc:sldMk cId="1204143596" sldId="264"/>
            <ac:spMk id="35" creationId="{00000000-0000-0000-0000-000000000000}"/>
          </ac:spMkLst>
        </pc:spChg>
        <pc:spChg chg="add mod">
          <ac:chgData name="Laura Germain" userId="1e3e2aab7d17b040" providerId="LiveId" clId="{C96B0ED1-2C78-41B1-A415-AE7E932206C1}" dt="2023-08-29T07:24:37.299" v="26" actId="1037"/>
          <ac:spMkLst>
            <pc:docMk/>
            <pc:sldMk cId="1204143596" sldId="264"/>
            <ac:spMk id="53" creationId="{404B403E-06D7-B766-B6B3-933DC6C929B2}"/>
          </ac:spMkLst>
        </pc:spChg>
      </pc:sldChg>
    </pc:docChg>
  </pc:docChgLst>
  <pc:docChgLst>
    <pc:chgData name="Laura Germain" userId="1e3e2aab7d17b040" providerId="LiveId" clId="{846F5D78-56B7-4838-B451-9833DB428988}"/>
    <pc:docChg chg="custSel modSld">
      <pc:chgData name="Laura Germain" userId="1e3e2aab7d17b040" providerId="LiveId" clId="{846F5D78-56B7-4838-B451-9833DB428988}" dt="2023-09-29T09:22:46.420" v="8" actId="20577"/>
      <pc:docMkLst>
        <pc:docMk/>
      </pc:docMkLst>
      <pc:sldChg chg="addSp delSp modSp mod modNotesTx">
        <pc:chgData name="Laura Germain" userId="1e3e2aab7d17b040" providerId="LiveId" clId="{846F5D78-56B7-4838-B451-9833DB428988}" dt="2023-09-29T09:16:25.148" v="2"/>
        <pc:sldMkLst>
          <pc:docMk/>
          <pc:sldMk cId="0" sldId="261"/>
        </pc:sldMkLst>
        <pc:spChg chg="add 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41" creationId="{390E8123-65D5-01B2-B211-85356627339A}"/>
          </ac:spMkLst>
        </pc:spChg>
        <pc:spChg chg="add 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42" creationId="{0DF5039E-6751-0C7F-5E32-AEA191E57756}"/>
          </ac:spMkLst>
        </pc:spChg>
        <pc:spChg chg="add 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43" creationId="{B1DBF1A6-1851-800E-4FC9-406984736A41}"/>
          </ac:spMkLst>
        </pc:spChg>
        <pc:spChg chg="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45" creationId="{BFC3DA11-79B3-99EC-7852-6061F9BCB0BB}"/>
          </ac:spMkLst>
        </pc:spChg>
        <pc:spChg chg="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46" creationId="{972DF6FD-B946-367A-1A11-2C9C3853D7DD}"/>
          </ac:spMkLst>
        </pc:spChg>
        <pc:spChg chg="add mod">
          <ac:chgData name="Laura Germain" userId="1e3e2aab7d17b040" providerId="LiveId" clId="{846F5D78-56B7-4838-B451-9833DB428988}" dt="2023-09-29T09:16:18.757" v="1"/>
          <ac:spMkLst>
            <pc:docMk/>
            <pc:sldMk cId="0" sldId="261"/>
            <ac:spMk id="58" creationId="{6DDB4259-2A5B-64BD-1FCA-A6D0B6F5B414}"/>
          </ac:spMkLst>
        </pc:spChg>
        <pc:grpChg chg="del">
          <ac:chgData name="Laura Germain" userId="1e3e2aab7d17b040" providerId="LiveId" clId="{846F5D78-56B7-4838-B451-9833DB428988}" dt="2023-09-29T09:16:13.281" v="0" actId="478"/>
          <ac:grpSpMkLst>
            <pc:docMk/>
            <pc:sldMk cId="0" sldId="261"/>
            <ac:grpSpMk id="19" creationId="{00000000-0000-0000-0000-000000000000}"/>
          </ac:grpSpMkLst>
        </pc:grpChg>
        <pc:grpChg chg="add mod">
          <ac:chgData name="Laura Germain" userId="1e3e2aab7d17b040" providerId="LiveId" clId="{846F5D78-56B7-4838-B451-9833DB428988}" dt="2023-09-29T09:16:18.757" v="1"/>
          <ac:grpSpMkLst>
            <pc:docMk/>
            <pc:sldMk cId="0" sldId="261"/>
            <ac:grpSpMk id="44" creationId="{8E10FB2F-AF45-6109-0A70-06B4A1CDD923}"/>
          </ac:grpSpMkLst>
        </pc:grpChg>
      </pc:sldChg>
      <pc:sldChg chg="modNotesTx">
        <pc:chgData name="Laura Germain" userId="1e3e2aab7d17b040" providerId="LiveId" clId="{846F5D78-56B7-4838-B451-9833DB428988}" dt="2023-09-29T09:22:46.420" v="8" actId="20577"/>
        <pc:sldMkLst>
          <pc:docMk/>
          <pc:sldMk cId="329156101" sldId="263"/>
        </pc:sldMkLst>
      </pc:sldChg>
      <pc:sldChg chg="modNotesTx">
        <pc:chgData name="Laura Germain" userId="1e3e2aab7d17b040" providerId="LiveId" clId="{846F5D78-56B7-4838-B451-9833DB428988}" dt="2023-09-29T09:20:53.243" v="3"/>
        <pc:sldMkLst>
          <pc:docMk/>
          <pc:sldMk cId="1204143596" sldId="264"/>
        </pc:sldMkLst>
      </pc:sldChg>
    </pc:docChg>
  </pc:docChgLst>
  <pc:docChgLst>
    <pc:chgData name="Laura Germain" userId="1e3e2aab7d17b040" providerId="LiveId" clId="{2F516B94-78F5-42B3-8AF5-11AF97912A02}"/>
    <pc:docChg chg="undo custSel modSld">
      <pc:chgData name="Laura Germain" userId="1e3e2aab7d17b040" providerId="LiveId" clId="{2F516B94-78F5-42B3-8AF5-11AF97912A02}" dt="2023-09-29T08:51:55.891" v="399" actId="207"/>
      <pc:docMkLst>
        <pc:docMk/>
      </pc:docMkLst>
      <pc:sldChg chg="addSp delSp modSp mod modNotesTx">
        <pc:chgData name="Laura Germain" userId="1e3e2aab7d17b040" providerId="LiveId" clId="{2F516B94-78F5-42B3-8AF5-11AF97912A02}" dt="2023-09-29T08:47:15.314" v="398" actId="20577"/>
        <pc:sldMkLst>
          <pc:docMk/>
          <pc:sldMk cId="0" sldId="256"/>
        </pc:sldMkLst>
        <pc:spChg chg="del">
          <ac:chgData name="Laura Germain" userId="1e3e2aab7d17b040" providerId="LiveId" clId="{2F516B94-78F5-42B3-8AF5-11AF97912A02}" dt="2023-09-29T08:31:11.843" v="103" actId="478"/>
          <ac:spMkLst>
            <pc:docMk/>
            <pc:sldMk cId="0" sldId="256"/>
            <ac:spMk id="24" creationId="{00000000-0000-0000-0000-000000000000}"/>
          </ac:spMkLst>
        </pc:spChg>
        <pc:spChg chg="add del">
          <ac:chgData name="Laura Germain" userId="1e3e2aab7d17b040" providerId="LiveId" clId="{2F516B94-78F5-42B3-8AF5-11AF97912A02}" dt="2023-09-29T08:30:47.143" v="45" actId="478"/>
          <ac:spMkLst>
            <pc:docMk/>
            <pc:sldMk cId="0" sldId="256"/>
            <ac:spMk id="25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0:42.789" v="43" actId="1035"/>
          <ac:spMkLst>
            <pc:docMk/>
            <pc:sldMk cId="0" sldId="256"/>
            <ac:spMk id="26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0:42.789" v="43" actId="1035"/>
          <ac:spMkLst>
            <pc:docMk/>
            <pc:sldMk cId="0" sldId="256"/>
            <ac:spMk id="27" creationId="{00000000-0000-0000-0000-000000000000}"/>
          </ac:spMkLst>
        </pc:spChg>
        <pc:spChg chg="del">
          <ac:chgData name="Laura Germain" userId="1e3e2aab7d17b040" providerId="LiveId" clId="{2F516B94-78F5-42B3-8AF5-11AF97912A02}" dt="2023-09-29T08:29:41.753" v="0" actId="478"/>
          <ac:spMkLst>
            <pc:docMk/>
            <pc:sldMk cId="0" sldId="256"/>
            <ac:spMk id="28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1:10.415" v="102" actId="790"/>
          <ac:spMkLst>
            <pc:docMk/>
            <pc:sldMk cId="0" sldId="256"/>
            <ac:spMk id="29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1:37.088" v="108" actId="1076"/>
          <ac:spMkLst>
            <pc:docMk/>
            <pc:sldMk cId="0" sldId="256"/>
            <ac:spMk id="30" creationId="{00000000-0000-0000-0000-000000000000}"/>
          </ac:spMkLst>
        </pc:spChg>
        <pc:grpChg chg="mod">
          <ac:chgData name="Laura Germain" userId="1e3e2aab7d17b040" providerId="LiveId" clId="{2F516B94-78F5-42B3-8AF5-11AF97912A02}" dt="2023-09-29T08:30:42.789" v="43" actId="1035"/>
          <ac:grpSpMkLst>
            <pc:docMk/>
            <pc:sldMk cId="0" sldId="256"/>
            <ac:grpSpMk id="4" creationId="{00000000-0000-0000-0000-000000000000}"/>
          </ac:grpSpMkLst>
        </pc:grpChg>
        <pc:picChg chg="add mod">
          <ac:chgData name="Laura Germain" userId="1e3e2aab7d17b040" providerId="LiveId" clId="{2F516B94-78F5-42B3-8AF5-11AF97912A02}" dt="2023-09-29T08:31:40.562" v="109" actId="1076"/>
          <ac:picMkLst>
            <pc:docMk/>
            <pc:sldMk cId="0" sldId="256"/>
            <ac:picMk id="32" creationId="{F48ED854-CA0A-9C44-EA16-31EF5FDFC02A}"/>
          </ac:picMkLst>
        </pc:picChg>
      </pc:sldChg>
      <pc:sldChg chg="addSp delSp modSp mod">
        <pc:chgData name="Laura Germain" userId="1e3e2aab7d17b040" providerId="LiveId" clId="{2F516B94-78F5-42B3-8AF5-11AF97912A02}" dt="2023-09-29T08:37:10.849" v="289"/>
        <pc:sldMkLst>
          <pc:docMk/>
          <pc:sldMk cId="0" sldId="257"/>
        </pc:sldMkLst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2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3" creationId="{00000000-0000-0000-0000-000000000000}"/>
          </ac:spMkLst>
        </pc:spChg>
        <pc:spChg chg="del">
          <ac:chgData name="Laura Germain" userId="1e3e2aab7d17b040" providerId="LiveId" clId="{2F516B94-78F5-42B3-8AF5-11AF97912A02}" dt="2023-09-29T08:31:46.380" v="110" actId="478"/>
          <ac:spMkLst>
            <pc:docMk/>
            <pc:sldMk cId="0" sldId="257"/>
            <ac:spMk id="4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5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6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7" creationId="{00000000-0000-0000-0000-000000000000}"/>
          </ac:spMkLst>
        </pc:spChg>
        <pc:spChg chg="del mod">
          <ac:chgData name="Laura Germain" userId="1e3e2aab7d17b040" providerId="LiveId" clId="{2F516B94-78F5-42B3-8AF5-11AF97912A02}" dt="2023-09-29T08:31:49.117" v="112" actId="478"/>
          <ac:spMkLst>
            <pc:docMk/>
            <pc:sldMk cId="0" sldId="257"/>
            <ac:spMk id="8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9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09.138" v="288" actId="103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16" creationId="{2C36C065-8368-E016-BB49-435C8ECC91BE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17" creationId="{508DDBB0-5E43-8FBC-C4E8-5561E052B7FB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18" creationId="{CEC579DB-77F7-B7B2-B8EE-A2E228494CBC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19" creationId="{BADFE071-E41A-7996-B25C-9F366D10A568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20" creationId="{AD04C283-60BB-B6BC-CE92-09D29A7E28F8}"/>
          </ac:spMkLst>
        </pc:spChg>
        <pc:spChg chg="mod">
          <ac:chgData name="Laura Germain" userId="1e3e2aab7d17b040" providerId="LiveId" clId="{2F516B94-78F5-42B3-8AF5-11AF97912A02}" dt="2023-09-29T08:37:10.849" v="289"/>
          <ac:spMkLst>
            <pc:docMk/>
            <pc:sldMk cId="0" sldId="257"/>
            <ac:spMk id="21" creationId="{ACD0E984-1EB7-9838-DD82-6F35CB864DC8}"/>
          </ac:spMkLst>
        </pc:spChg>
        <pc:grpChg chg="add mod">
          <ac:chgData name="Laura Germain" userId="1e3e2aab7d17b040" providerId="LiveId" clId="{2F516B94-78F5-42B3-8AF5-11AF97912A02}" dt="2023-09-29T08:37:10.849" v="289"/>
          <ac:grpSpMkLst>
            <pc:docMk/>
            <pc:sldMk cId="0" sldId="257"/>
            <ac:grpSpMk id="12" creationId="{5911F2E5-8507-5C8D-216E-487FC3A92F7E}"/>
          </ac:grpSpMkLst>
        </pc:grpChg>
        <pc:grpChg chg="mod">
          <ac:chgData name="Laura Germain" userId="1e3e2aab7d17b040" providerId="LiveId" clId="{2F516B94-78F5-42B3-8AF5-11AF97912A02}" dt="2023-09-29T08:37:10.849" v="289"/>
          <ac:grpSpMkLst>
            <pc:docMk/>
            <pc:sldMk cId="0" sldId="257"/>
            <ac:grpSpMk id="13" creationId="{614C4346-E553-3E29-7C2A-8CCA5382BAD0}"/>
          </ac:grpSpMkLst>
        </pc:grpChg>
        <pc:grpChg chg="mod">
          <ac:chgData name="Laura Germain" userId="1e3e2aab7d17b040" providerId="LiveId" clId="{2F516B94-78F5-42B3-8AF5-11AF97912A02}" dt="2023-09-29T08:37:10.849" v="289"/>
          <ac:grpSpMkLst>
            <pc:docMk/>
            <pc:sldMk cId="0" sldId="257"/>
            <ac:grpSpMk id="14" creationId="{8818E91A-2EF2-BBF9-A233-09CC9E1C7604}"/>
          </ac:grpSpMkLst>
        </pc:grpChg>
        <pc:grpChg chg="mod">
          <ac:chgData name="Laura Germain" userId="1e3e2aab7d17b040" providerId="LiveId" clId="{2F516B94-78F5-42B3-8AF5-11AF97912A02}" dt="2023-09-29T08:37:10.849" v="289"/>
          <ac:grpSpMkLst>
            <pc:docMk/>
            <pc:sldMk cId="0" sldId="257"/>
            <ac:grpSpMk id="15" creationId="{4B1C62F0-550A-6A1C-DF20-3A75478D3FAA}"/>
          </ac:grpSpMkLst>
        </pc:grpChg>
      </pc:sldChg>
      <pc:sldChg chg="addSp modSp mod modNotesTx">
        <pc:chgData name="Laura Germain" userId="1e3e2aab7d17b040" providerId="LiveId" clId="{2F516B94-78F5-42B3-8AF5-11AF97912A02}" dt="2023-09-29T08:36:58.458" v="280" actId="1035"/>
        <pc:sldMkLst>
          <pc:docMk/>
          <pc:sldMk cId="0" sldId="258"/>
        </pc:sldMkLst>
        <pc:spChg chg="mod">
          <ac:chgData name="Laura Germain" userId="1e3e2aab7d17b040" providerId="LiveId" clId="{2F516B94-78F5-42B3-8AF5-11AF97912A02}" dt="2023-09-29T08:36:55.225" v="277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46.866" v="276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55.225" v="277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55.225" v="277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55.225" v="277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58.458" v="280" actId="103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55.225" v="277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17" creationId="{619522B9-D425-B56D-BCAD-C4AB3B5C4673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18" creationId="{AB3CA702-BAFC-3DC4-76BA-8DCB8E8AB9AA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19" creationId="{BEC2EEB8-9EA3-22F9-8082-64248EB9BD21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20" creationId="{B6F9B486-33FD-1FE1-E68B-A4CDC7B32CC2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21" creationId="{502FC1F4-2864-A630-0CC7-20D8CC3FB62D}"/>
          </ac:spMkLst>
        </pc:spChg>
        <pc:spChg chg="mod">
          <ac:chgData name="Laura Germain" userId="1e3e2aab7d17b040" providerId="LiveId" clId="{2F516B94-78F5-42B3-8AF5-11AF97912A02}" dt="2023-09-29T08:36:43.594" v="275"/>
          <ac:spMkLst>
            <pc:docMk/>
            <pc:sldMk cId="0" sldId="258"/>
            <ac:spMk id="22" creationId="{7CB33291-82FE-3530-A74E-20756AAAC4BF}"/>
          </ac:spMkLst>
        </pc:spChg>
        <pc:grpChg chg="mod">
          <ac:chgData name="Laura Germain" userId="1e3e2aab7d17b040" providerId="LiveId" clId="{2F516B94-78F5-42B3-8AF5-11AF97912A02}" dt="2023-09-29T08:36:46.866" v="276" actId="1076"/>
          <ac:grpSpMkLst>
            <pc:docMk/>
            <pc:sldMk cId="0" sldId="258"/>
            <ac:grpSpMk id="3" creationId="{00000000-0000-0000-0000-000000000000}"/>
          </ac:grpSpMkLst>
        </pc:grpChg>
        <pc:grpChg chg="add mod">
          <ac:chgData name="Laura Germain" userId="1e3e2aab7d17b040" providerId="LiveId" clId="{2F516B94-78F5-42B3-8AF5-11AF97912A02}" dt="2023-09-29T08:36:43.594" v="275"/>
          <ac:grpSpMkLst>
            <pc:docMk/>
            <pc:sldMk cId="0" sldId="258"/>
            <ac:grpSpMk id="13" creationId="{8C0F79EC-463A-6A69-A160-DFCA56F6E8EA}"/>
          </ac:grpSpMkLst>
        </pc:grpChg>
        <pc:grpChg chg="mod">
          <ac:chgData name="Laura Germain" userId="1e3e2aab7d17b040" providerId="LiveId" clId="{2F516B94-78F5-42B3-8AF5-11AF97912A02}" dt="2023-09-29T08:36:43.594" v="275"/>
          <ac:grpSpMkLst>
            <pc:docMk/>
            <pc:sldMk cId="0" sldId="258"/>
            <ac:grpSpMk id="14" creationId="{4D0A86F7-BBB2-96B1-62C6-7CBF688FA402}"/>
          </ac:grpSpMkLst>
        </pc:grpChg>
        <pc:grpChg chg="mod">
          <ac:chgData name="Laura Germain" userId="1e3e2aab7d17b040" providerId="LiveId" clId="{2F516B94-78F5-42B3-8AF5-11AF97912A02}" dt="2023-09-29T08:36:43.594" v="275"/>
          <ac:grpSpMkLst>
            <pc:docMk/>
            <pc:sldMk cId="0" sldId="258"/>
            <ac:grpSpMk id="15" creationId="{07266C68-3714-FD2E-EB05-6334F532A002}"/>
          </ac:grpSpMkLst>
        </pc:grpChg>
        <pc:grpChg chg="mod">
          <ac:chgData name="Laura Germain" userId="1e3e2aab7d17b040" providerId="LiveId" clId="{2F516B94-78F5-42B3-8AF5-11AF97912A02}" dt="2023-09-29T08:36:43.594" v="275"/>
          <ac:grpSpMkLst>
            <pc:docMk/>
            <pc:sldMk cId="0" sldId="258"/>
            <ac:grpSpMk id="16" creationId="{109BBBAA-BB28-BAE1-EB43-BF1E51964591}"/>
          </ac:grpSpMkLst>
        </pc:grpChg>
      </pc:sldChg>
      <pc:sldChg chg="addSp delSp modSp mod">
        <pc:chgData name="Laura Germain" userId="1e3e2aab7d17b040" providerId="LiveId" clId="{2F516B94-78F5-42B3-8AF5-11AF97912A02}" dt="2023-09-29T08:51:55.891" v="399" actId="207"/>
        <pc:sldMkLst>
          <pc:docMk/>
          <pc:sldMk cId="0" sldId="259"/>
        </pc:sldMkLst>
        <pc:spChg chg="mod">
          <ac:chgData name="Laura Germain" userId="1e3e2aab7d17b040" providerId="LiveId" clId="{2F516B94-78F5-42B3-8AF5-11AF97912A02}" dt="2023-09-29T08:34:46.033" v="241" actId="14100"/>
          <ac:spMkLst>
            <pc:docMk/>
            <pc:sldMk cId="0" sldId="259"/>
            <ac:spMk id="45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5:32.490" v="253" actId="1076"/>
          <ac:spMkLst>
            <pc:docMk/>
            <pc:sldMk cId="0" sldId="259"/>
            <ac:spMk id="65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51:55.891" v="399" actId="207"/>
          <ac:spMkLst>
            <pc:docMk/>
            <pc:sldMk cId="0" sldId="259"/>
            <ac:spMk id="66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5:16.085" v="251" actId="1076"/>
          <ac:spMkLst>
            <pc:docMk/>
            <pc:sldMk cId="0" sldId="259"/>
            <ac:spMk id="67" creationId="{00000000-0000-0000-0000-000000000000}"/>
          </ac:spMkLst>
        </pc:spChg>
        <pc:spChg chg="add del mod">
          <ac:chgData name="Laura Germain" userId="1e3e2aab7d17b040" providerId="LiveId" clId="{2F516B94-78F5-42B3-8AF5-11AF97912A02}" dt="2023-09-29T08:35:02.158" v="246" actId="478"/>
          <ac:spMkLst>
            <pc:docMk/>
            <pc:sldMk cId="0" sldId="259"/>
            <ac:spMk id="70" creationId="{AE7A5C20-EADE-F290-3779-1ABFF621EC30}"/>
          </ac:spMkLst>
        </pc:spChg>
        <pc:spChg chg="add mod">
          <ac:chgData name="Laura Germain" userId="1e3e2aab7d17b040" providerId="LiveId" clId="{2F516B94-78F5-42B3-8AF5-11AF97912A02}" dt="2023-09-29T08:35:42.701" v="259" actId="1076"/>
          <ac:spMkLst>
            <pc:docMk/>
            <pc:sldMk cId="0" sldId="259"/>
            <ac:spMk id="71" creationId="{712CB089-1EF5-BCC5-BDE1-C809835FDD54}"/>
          </ac:spMkLst>
        </pc:spChg>
        <pc:spChg chg="add mod">
          <ac:chgData name="Laura Germain" userId="1e3e2aab7d17b040" providerId="LiveId" clId="{2F516B94-78F5-42B3-8AF5-11AF97912A02}" dt="2023-09-29T08:35:13.914" v="250" actId="1076"/>
          <ac:spMkLst>
            <pc:docMk/>
            <pc:sldMk cId="0" sldId="259"/>
            <ac:spMk id="72" creationId="{21A000D8-8012-403C-BE76-1EAE983FFC25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77" creationId="{4C00CDC5-F9DE-7D8D-8778-E09B82CC2D80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78" creationId="{9A7046E2-D908-5FF6-7B3B-05FE33655F0C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79" creationId="{B131B241-06CC-4409-8AAE-56C3EFAF7CB2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80" creationId="{8746C1CC-BC21-B20F-EC41-2AE80DA9599B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81" creationId="{FB23B9BF-70C8-0346-4466-80C617B54F28}"/>
          </ac:spMkLst>
        </pc:spChg>
        <pc:spChg chg="mod">
          <ac:chgData name="Laura Germain" userId="1e3e2aab7d17b040" providerId="LiveId" clId="{2F516B94-78F5-42B3-8AF5-11AF97912A02}" dt="2023-09-29T08:36:40.664" v="274"/>
          <ac:spMkLst>
            <pc:docMk/>
            <pc:sldMk cId="0" sldId="259"/>
            <ac:spMk id="82" creationId="{C6381991-8CFD-49A3-C697-EE4F4B63A2A0}"/>
          </ac:spMkLst>
        </pc:spChg>
        <pc:grpChg chg="add mod">
          <ac:chgData name="Laura Germain" userId="1e3e2aab7d17b040" providerId="LiveId" clId="{2F516B94-78F5-42B3-8AF5-11AF97912A02}" dt="2023-09-29T08:36:40.664" v="274"/>
          <ac:grpSpMkLst>
            <pc:docMk/>
            <pc:sldMk cId="0" sldId="259"/>
            <ac:grpSpMk id="73" creationId="{FB3A44D9-5F6A-B01A-4EF0-8BD3CBB56713}"/>
          </ac:grpSpMkLst>
        </pc:grpChg>
        <pc:grpChg chg="mod">
          <ac:chgData name="Laura Germain" userId="1e3e2aab7d17b040" providerId="LiveId" clId="{2F516B94-78F5-42B3-8AF5-11AF97912A02}" dt="2023-09-29T08:36:40.664" v="274"/>
          <ac:grpSpMkLst>
            <pc:docMk/>
            <pc:sldMk cId="0" sldId="259"/>
            <ac:grpSpMk id="74" creationId="{3DA74A5F-7CF4-B38A-A292-93701D5F3500}"/>
          </ac:grpSpMkLst>
        </pc:grpChg>
        <pc:grpChg chg="mod">
          <ac:chgData name="Laura Germain" userId="1e3e2aab7d17b040" providerId="LiveId" clId="{2F516B94-78F5-42B3-8AF5-11AF97912A02}" dt="2023-09-29T08:36:40.664" v="274"/>
          <ac:grpSpMkLst>
            <pc:docMk/>
            <pc:sldMk cId="0" sldId="259"/>
            <ac:grpSpMk id="75" creationId="{D3660EE3-80D0-5629-81F7-4C75C2C70F47}"/>
          </ac:grpSpMkLst>
        </pc:grpChg>
        <pc:grpChg chg="mod">
          <ac:chgData name="Laura Germain" userId="1e3e2aab7d17b040" providerId="LiveId" clId="{2F516B94-78F5-42B3-8AF5-11AF97912A02}" dt="2023-09-29T08:36:40.664" v="274"/>
          <ac:grpSpMkLst>
            <pc:docMk/>
            <pc:sldMk cId="0" sldId="259"/>
            <ac:grpSpMk id="76" creationId="{65D86F2F-D343-56AC-6440-807FFACAD889}"/>
          </ac:grpSpMkLst>
        </pc:grpChg>
      </pc:sldChg>
      <pc:sldChg chg="addSp modSp">
        <pc:chgData name="Laura Germain" userId="1e3e2aab7d17b040" providerId="LiveId" clId="{2F516B94-78F5-42B3-8AF5-11AF97912A02}" dt="2023-09-29T08:36:38.366" v="273"/>
        <pc:sldMkLst>
          <pc:docMk/>
          <pc:sldMk cId="0" sldId="260"/>
        </pc:sldMkLst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2" creationId="{0CB45AE2-E7CC-942E-077E-ED5E1C4A5BEC}"/>
          </ac:spMkLst>
        </pc:spChg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3" creationId="{166E1EE8-116D-D3BF-9C24-37A1775A438C}"/>
          </ac:spMkLst>
        </pc:spChg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4" creationId="{3A3C9D67-AC78-72E7-2176-F658E6BF5058}"/>
          </ac:spMkLst>
        </pc:spChg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5" creationId="{F519A5FA-9863-53F9-E0F0-BD087A7261CA}"/>
          </ac:spMkLst>
        </pc:spChg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6" creationId="{A38A50E1-4E58-CB56-3100-4B20B83C7354}"/>
          </ac:spMkLst>
        </pc:spChg>
        <pc:spChg chg="mod">
          <ac:chgData name="Laura Germain" userId="1e3e2aab7d17b040" providerId="LiveId" clId="{2F516B94-78F5-42B3-8AF5-11AF97912A02}" dt="2023-09-29T08:36:38.366" v="273"/>
          <ac:spMkLst>
            <pc:docMk/>
            <pc:sldMk cId="0" sldId="260"/>
            <ac:spMk id="17" creationId="{D3295F97-04A3-D74D-925D-86CB46A1E4BE}"/>
          </ac:spMkLst>
        </pc:spChg>
        <pc:grpChg chg="add mod">
          <ac:chgData name="Laura Germain" userId="1e3e2aab7d17b040" providerId="LiveId" clId="{2F516B94-78F5-42B3-8AF5-11AF97912A02}" dt="2023-09-29T08:36:38.366" v="273"/>
          <ac:grpSpMkLst>
            <pc:docMk/>
            <pc:sldMk cId="0" sldId="260"/>
            <ac:grpSpMk id="8" creationId="{F60AAB6C-388D-2996-0962-99463E2A45D8}"/>
          </ac:grpSpMkLst>
        </pc:grpChg>
        <pc:grpChg chg="mod">
          <ac:chgData name="Laura Germain" userId="1e3e2aab7d17b040" providerId="LiveId" clId="{2F516B94-78F5-42B3-8AF5-11AF97912A02}" dt="2023-09-29T08:36:38.366" v="273"/>
          <ac:grpSpMkLst>
            <pc:docMk/>
            <pc:sldMk cId="0" sldId="260"/>
            <ac:grpSpMk id="9" creationId="{0FAB114C-DB63-118B-A1B8-E9C29D7F0FF6}"/>
          </ac:grpSpMkLst>
        </pc:grpChg>
        <pc:grpChg chg="mod">
          <ac:chgData name="Laura Germain" userId="1e3e2aab7d17b040" providerId="LiveId" clId="{2F516B94-78F5-42B3-8AF5-11AF97912A02}" dt="2023-09-29T08:36:38.366" v="273"/>
          <ac:grpSpMkLst>
            <pc:docMk/>
            <pc:sldMk cId="0" sldId="260"/>
            <ac:grpSpMk id="10" creationId="{3071ABCF-00D1-A77B-9A46-62F88AB86C4E}"/>
          </ac:grpSpMkLst>
        </pc:grpChg>
        <pc:grpChg chg="mod">
          <ac:chgData name="Laura Germain" userId="1e3e2aab7d17b040" providerId="LiveId" clId="{2F516B94-78F5-42B3-8AF5-11AF97912A02}" dt="2023-09-29T08:36:38.366" v="273"/>
          <ac:grpSpMkLst>
            <pc:docMk/>
            <pc:sldMk cId="0" sldId="260"/>
            <ac:grpSpMk id="11" creationId="{B7720541-FB77-9C6A-81AC-13FA7AB16B0C}"/>
          </ac:grpSpMkLst>
        </pc:grpChg>
      </pc:sldChg>
      <pc:sldChg chg="addSp delSp modSp mod">
        <pc:chgData name="Laura Germain" userId="1e3e2aab7d17b040" providerId="LiveId" clId="{2F516B94-78F5-42B3-8AF5-11AF97912A02}" dt="2023-09-29T08:41:42.416" v="374" actId="207"/>
        <pc:sldMkLst>
          <pc:docMk/>
          <pc:sldMk cId="0" sldId="261"/>
        </pc:sldMkLst>
        <pc:spChg chg="mod">
          <ac:chgData name="Laura Germain" userId="1e3e2aab7d17b040" providerId="LiveId" clId="{2F516B94-78F5-42B3-8AF5-11AF97912A02}" dt="2023-09-29T08:35:50.398" v="261" actId="6549"/>
          <ac:spMkLst>
            <pc:docMk/>
            <pc:sldMk cId="0" sldId="261"/>
            <ac:spMk id="46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30.325" v="272" actId="1035"/>
          <ac:spMkLst>
            <pc:docMk/>
            <pc:sldMk cId="0" sldId="261"/>
            <ac:spMk id="47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2" creationId="{C93273F8-646C-994C-3797-CF8C29C2CD5A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3" creationId="{B58B5624-EA75-B433-BF77-52FAD2E9B93A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4" creationId="{6BDA1F49-E93B-1EF6-C3C2-632895BABA36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5" creationId="{7C88548C-6C8E-EB71-7F56-5F0707DFC2D7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6" creationId="{05E51818-94BD-E162-650E-292160925FAF}"/>
          </ac:spMkLst>
        </pc:spChg>
        <pc:spChg chg="mod">
          <ac:chgData name="Laura Germain" userId="1e3e2aab7d17b040" providerId="LiveId" clId="{2F516B94-78F5-42B3-8AF5-11AF97912A02}" dt="2023-09-29T08:36:18.511" v="265"/>
          <ac:spMkLst>
            <pc:docMk/>
            <pc:sldMk cId="0" sldId="261"/>
            <ac:spMk id="57" creationId="{9A40D61C-AE60-580F-2DBC-D01A705A6675}"/>
          </ac:spMkLst>
        </pc:spChg>
        <pc:spChg chg="add mod">
          <ac:chgData name="Laura Germain" userId="1e3e2aab7d17b040" providerId="LiveId" clId="{2F516B94-78F5-42B3-8AF5-11AF97912A02}" dt="2023-09-29T08:41:42.416" v="374" actId="207"/>
          <ac:spMkLst>
            <pc:docMk/>
            <pc:sldMk cId="0" sldId="261"/>
            <ac:spMk id="59" creationId="{BD5F38B3-FD2E-ECDD-E667-5092AB3EDC65}"/>
          </ac:spMkLst>
        </pc:spChg>
        <pc:spChg chg="add mod">
          <ac:chgData name="Laura Germain" userId="1e3e2aab7d17b040" providerId="LiveId" clId="{2F516B94-78F5-42B3-8AF5-11AF97912A02}" dt="2023-09-29T08:41:42.416" v="374" actId="207"/>
          <ac:spMkLst>
            <pc:docMk/>
            <pc:sldMk cId="0" sldId="261"/>
            <ac:spMk id="60" creationId="{8F89FD0F-C606-0AF7-8BB0-36FBD2746723}"/>
          </ac:spMkLst>
        </pc:spChg>
        <pc:grpChg chg="mod">
          <ac:chgData name="Laura Germain" userId="1e3e2aab7d17b040" providerId="LiveId" clId="{2F516B94-78F5-42B3-8AF5-11AF97912A02}" dt="2023-09-29T08:36:25.762" v="270" actId="1036"/>
          <ac:grpSpMkLst>
            <pc:docMk/>
            <pc:sldMk cId="0" sldId="261"/>
            <ac:grpSpMk id="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6:25.762" v="270" actId="1036"/>
          <ac:grpSpMkLst>
            <pc:docMk/>
            <pc:sldMk cId="0" sldId="261"/>
            <ac:grpSpMk id="10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6:25.762" v="270" actId="1036"/>
          <ac:grpSpMkLst>
            <pc:docMk/>
            <pc:sldMk cId="0" sldId="261"/>
            <ac:grpSpMk id="19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6:25.762" v="270" actId="1036"/>
          <ac:grpSpMkLst>
            <pc:docMk/>
            <pc:sldMk cId="0" sldId="261"/>
            <ac:grpSpMk id="27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6:25.762" v="270" actId="1036"/>
          <ac:grpSpMkLst>
            <pc:docMk/>
            <pc:sldMk cId="0" sldId="261"/>
            <ac:grpSpMk id="33" creationId="{00000000-0000-0000-0000-000000000000}"/>
          </ac:grpSpMkLst>
        </pc:grpChg>
        <pc:grpChg chg="del">
          <ac:chgData name="Laura Germain" userId="1e3e2aab7d17b040" providerId="LiveId" clId="{2F516B94-78F5-42B3-8AF5-11AF97912A02}" dt="2023-09-29T08:35:49.478" v="260" actId="478"/>
          <ac:grpSpMkLst>
            <pc:docMk/>
            <pc:sldMk cId="0" sldId="261"/>
            <ac:grpSpMk id="41" creationId="{00000000-0000-0000-0000-000000000000}"/>
          </ac:grpSpMkLst>
        </pc:grpChg>
        <pc:grpChg chg="del">
          <ac:chgData name="Laura Germain" userId="1e3e2aab7d17b040" providerId="LiveId" clId="{2F516B94-78F5-42B3-8AF5-11AF97912A02}" dt="2023-09-29T08:35:51.440" v="262" actId="478"/>
          <ac:grpSpMkLst>
            <pc:docMk/>
            <pc:sldMk cId="0" sldId="261"/>
            <ac:grpSpMk id="44" creationId="{00000000-0000-0000-0000-000000000000}"/>
          </ac:grpSpMkLst>
        </pc:grpChg>
        <pc:grpChg chg="add mod">
          <ac:chgData name="Laura Germain" userId="1e3e2aab7d17b040" providerId="LiveId" clId="{2F516B94-78F5-42B3-8AF5-11AF97912A02}" dt="2023-09-29T08:36:18.511" v="265"/>
          <ac:grpSpMkLst>
            <pc:docMk/>
            <pc:sldMk cId="0" sldId="261"/>
            <ac:grpSpMk id="48" creationId="{9AFF1522-D023-ED64-6E8D-D0D2C184D74A}"/>
          </ac:grpSpMkLst>
        </pc:grpChg>
        <pc:grpChg chg="mod">
          <ac:chgData name="Laura Germain" userId="1e3e2aab7d17b040" providerId="LiveId" clId="{2F516B94-78F5-42B3-8AF5-11AF97912A02}" dt="2023-09-29T08:36:18.511" v="265"/>
          <ac:grpSpMkLst>
            <pc:docMk/>
            <pc:sldMk cId="0" sldId="261"/>
            <ac:grpSpMk id="49" creationId="{F6974460-63DA-8262-94E5-E21EC708875C}"/>
          </ac:grpSpMkLst>
        </pc:grpChg>
        <pc:grpChg chg="mod">
          <ac:chgData name="Laura Germain" userId="1e3e2aab7d17b040" providerId="LiveId" clId="{2F516B94-78F5-42B3-8AF5-11AF97912A02}" dt="2023-09-29T08:36:18.511" v="265"/>
          <ac:grpSpMkLst>
            <pc:docMk/>
            <pc:sldMk cId="0" sldId="261"/>
            <ac:grpSpMk id="50" creationId="{4689FE47-E513-DAF5-BC8A-60533D9E0989}"/>
          </ac:grpSpMkLst>
        </pc:grpChg>
        <pc:grpChg chg="mod">
          <ac:chgData name="Laura Germain" userId="1e3e2aab7d17b040" providerId="LiveId" clId="{2F516B94-78F5-42B3-8AF5-11AF97912A02}" dt="2023-09-29T08:36:18.511" v="265"/>
          <ac:grpSpMkLst>
            <pc:docMk/>
            <pc:sldMk cId="0" sldId="261"/>
            <ac:grpSpMk id="51" creationId="{FA071A41-E334-A798-845C-05E2E8CDF834}"/>
          </ac:grpSpMkLst>
        </pc:grpChg>
      </pc:sldChg>
      <pc:sldChg chg="addSp modSp mod">
        <pc:chgData name="Laura Germain" userId="1e3e2aab7d17b040" providerId="LiveId" clId="{2F516B94-78F5-42B3-8AF5-11AF97912A02}" dt="2023-09-29T08:37:23.510" v="298"/>
        <pc:sldMkLst>
          <pc:docMk/>
          <pc:sldMk cId="0" sldId="262"/>
        </pc:sldMkLst>
        <pc:spChg chg="mod">
          <ac:chgData name="Laura Germain" userId="1e3e2aab7d17b040" providerId="LiveId" clId="{2F516B94-78F5-42B3-8AF5-11AF97912A02}" dt="2023-09-29T08:37:21.494" v="297" actId="1035"/>
          <ac:spMkLst>
            <pc:docMk/>
            <pc:sldMk cId="0" sldId="262"/>
            <ac:spMk id="38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21.494" v="297" actId="1035"/>
          <ac:spMkLst>
            <pc:docMk/>
            <pc:sldMk cId="0" sldId="262"/>
            <ac:spMk id="52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55" creationId="{3897AD45-E57A-7FAD-3DF8-84D580EC4463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56" creationId="{527D04A8-F876-6730-70DD-A6AC43DE019A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57" creationId="{E65D243E-FF3D-0A6D-6B07-616E3A5E93F7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58" creationId="{A226715B-FCD8-9B17-BCED-813476ADD1BE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59" creationId="{5401EEB5-03C1-F843-80B5-1D287C388EAC}"/>
          </ac:spMkLst>
        </pc:spChg>
        <pc:spChg chg="mod">
          <ac:chgData name="Laura Germain" userId="1e3e2aab7d17b040" providerId="LiveId" clId="{2F516B94-78F5-42B3-8AF5-11AF97912A02}" dt="2023-09-29T08:37:23.510" v="298"/>
          <ac:spMkLst>
            <pc:docMk/>
            <pc:sldMk cId="0" sldId="262"/>
            <ac:spMk id="60" creationId="{EF3438DD-C8C6-0682-4ACF-2BCF20A005F3}"/>
          </ac:spMkLst>
        </pc:spChg>
        <pc:grpChg chg="mod">
          <ac:chgData name="Laura Germain" userId="1e3e2aab7d17b040" providerId="LiveId" clId="{2F516B94-78F5-42B3-8AF5-11AF97912A02}" dt="2023-09-29T08:37:21.494" v="297" actId="1035"/>
          <ac:grpSpMkLst>
            <pc:docMk/>
            <pc:sldMk cId="0" sldId="262"/>
            <ac:grpSpMk id="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21.494" v="297" actId="1035"/>
          <ac:grpSpMkLst>
            <pc:docMk/>
            <pc:sldMk cId="0" sldId="262"/>
            <ac:grpSpMk id="1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21.494" v="297" actId="1035"/>
          <ac:grpSpMkLst>
            <pc:docMk/>
            <pc:sldMk cId="0" sldId="262"/>
            <ac:grpSpMk id="22" creationId="{00000000-0000-0000-0000-000000000000}"/>
          </ac:grpSpMkLst>
        </pc:grpChg>
        <pc:grpChg chg="add mod">
          <ac:chgData name="Laura Germain" userId="1e3e2aab7d17b040" providerId="LiveId" clId="{2F516B94-78F5-42B3-8AF5-11AF97912A02}" dt="2023-09-29T08:37:23.510" v="298"/>
          <ac:grpSpMkLst>
            <pc:docMk/>
            <pc:sldMk cId="0" sldId="262"/>
            <ac:grpSpMk id="35" creationId="{5E1ECD62-F86E-F12D-464F-F85B4BCB4BDF}"/>
          </ac:grpSpMkLst>
        </pc:grpChg>
        <pc:grpChg chg="mod">
          <ac:chgData name="Laura Germain" userId="1e3e2aab7d17b040" providerId="LiveId" clId="{2F516B94-78F5-42B3-8AF5-11AF97912A02}" dt="2023-09-29T08:37:23.510" v="298"/>
          <ac:grpSpMkLst>
            <pc:docMk/>
            <pc:sldMk cId="0" sldId="262"/>
            <ac:grpSpMk id="37" creationId="{95851240-984B-9FAB-55A4-EBF96A48335F}"/>
          </ac:grpSpMkLst>
        </pc:grpChg>
        <pc:grpChg chg="mod">
          <ac:chgData name="Laura Germain" userId="1e3e2aab7d17b040" providerId="LiveId" clId="{2F516B94-78F5-42B3-8AF5-11AF97912A02}" dt="2023-09-29T08:37:21.494" v="297" actId="1035"/>
          <ac:grpSpMkLst>
            <pc:docMk/>
            <pc:sldMk cId="0" sldId="262"/>
            <ac:grpSpMk id="39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21.494" v="297" actId="1035"/>
          <ac:grpSpMkLst>
            <pc:docMk/>
            <pc:sldMk cId="0" sldId="262"/>
            <ac:grpSpMk id="4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23.510" v="298"/>
          <ac:grpSpMkLst>
            <pc:docMk/>
            <pc:sldMk cId="0" sldId="262"/>
            <ac:grpSpMk id="53" creationId="{508E4266-2AB1-6D8C-C404-4794726EEC69}"/>
          </ac:grpSpMkLst>
        </pc:grpChg>
        <pc:grpChg chg="mod">
          <ac:chgData name="Laura Germain" userId="1e3e2aab7d17b040" providerId="LiveId" clId="{2F516B94-78F5-42B3-8AF5-11AF97912A02}" dt="2023-09-29T08:37:23.510" v="298"/>
          <ac:grpSpMkLst>
            <pc:docMk/>
            <pc:sldMk cId="0" sldId="262"/>
            <ac:grpSpMk id="54" creationId="{791E6CF6-EB28-2218-5892-92E43FE21C75}"/>
          </ac:grpSpMkLst>
        </pc:grpChg>
      </pc:sldChg>
      <pc:sldChg chg="addSp delSp modSp mod">
        <pc:chgData name="Laura Germain" userId="1e3e2aab7d17b040" providerId="LiveId" clId="{2F516B94-78F5-42B3-8AF5-11AF97912A02}" dt="2023-09-29T08:42:56.809" v="384" actId="1076"/>
        <pc:sldMkLst>
          <pc:docMk/>
          <pc:sldMk cId="329156101" sldId="263"/>
        </pc:sldMkLst>
        <pc:spChg chg="mod">
          <ac:chgData name="Laura Germain" userId="1e3e2aab7d17b040" providerId="LiveId" clId="{2F516B94-78F5-42B3-8AF5-11AF97912A02}" dt="2023-09-29T08:42:49.533" v="382" actId="1076"/>
          <ac:spMkLst>
            <pc:docMk/>
            <pc:sldMk cId="329156101" sldId="263"/>
            <ac:spMk id="2" creationId="{2A1B7223-C0E4-8BE8-0D9C-AB4424B31C9D}"/>
          </ac:spMkLst>
        </pc:spChg>
        <pc:spChg chg="add del mod">
          <ac:chgData name="Laura Germain" userId="1e3e2aab7d17b040" providerId="LiveId" clId="{2F516B94-78F5-42B3-8AF5-11AF97912A02}" dt="2023-09-29T08:42:12.068" v="376" actId="478"/>
          <ac:spMkLst>
            <pc:docMk/>
            <pc:sldMk cId="329156101" sldId="263"/>
            <ac:spMk id="3" creationId="{59041936-DBE7-84D5-2E2B-D660B1B0198E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9" creationId="{50FCBB06-0404-DC51-CF3B-775632A223F3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10" creationId="{38BD0CA3-1DE4-E22E-7888-FCED492A5BFD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11" creationId="{80AD3339-01B1-1231-C9F0-1E61A5114CAF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12" creationId="{114121ED-02D1-6302-D376-CD790CCB6F6A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14" creationId="{07B881FE-7452-CB0A-7F6C-D7190912F6B0}"/>
          </ac:spMkLst>
        </pc:spChg>
        <pc:spChg chg="mod">
          <ac:chgData name="Laura Germain" userId="1e3e2aab7d17b040" providerId="LiveId" clId="{2F516B94-78F5-42B3-8AF5-11AF97912A02}" dt="2023-09-29T08:42:15.674" v="377"/>
          <ac:spMkLst>
            <pc:docMk/>
            <pc:sldMk cId="329156101" sldId="263"/>
            <ac:spMk id="15" creationId="{69A72AA8-6508-0D67-E3DE-81377065D6D7}"/>
          </ac:spMkLst>
        </pc:spChg>
        <pc:grpChg chg="add mod">
          <ac:chgData name="Laura Germain" userId="1e3e2aab7d17b040" providerId="LiveId" clId="{2F516B94-78F5-42B3-8AF5-11AF97912A02}" dt="2023-09-29T08:42:15.674" v="377"/>
          <ac:grpSpMkLst>
            <pc:docMk/>
            <pc:sldMk cId="329156101" sldId="263"/>
            <ac:grpSpMk id="4" creationId="{D7739A83-345E-5EB9-486A-05340814CC04}"/>
          </ac:grpSpMkLst>
        </pc:grpChg>
        <pc:grpChg chg="mod">
          <ac:chgData name="Laura Germain" userId="1e3e2aab7d17b040" providerId="LiveId" clId="{2F516B94-78F5-42B3-8AF5-11AF97912A02}" dt="2023-09-29T08:42:15.674" v="377"/>
          <ac:grpSpMkLst>
            <pc:docMk/>
            <pc:sldMk cId="329156101" sldId="263"/>
            <ac:grpSpMk id="5" creationId="{19588900-3E6A-1AB7-473D-F082E4D1D17F}"/>
          </ac:grpSpMkLst>
        </pc:grpChg>
        <pc:grpChg chg="mod">
          <ac:chgData name="Laura Germain" userId="1e3e2aab7d17b040" providerId="LiveId" clId="{2F516B94-78F5-42B3-8AF5-11AF97912A02}" dt="2023-09-29T08:42:15.674" v="377"/>
          <ac:grpSpMkLst>
            <pc:docMk/>
            <pc:sldMk cId="329156101" sldId="263"/>
            <ac:grpSpMk id="6" creationId="{D0FD23D7-B427-79F6-FED5-C6CBAF3D290B}"/>
          </ac:grpSpMkLst>
        </pc:grpChg>
        <pc:grpChg chg="mod">
          <ac:chgData name="Laura Germain" userId="1e3e2aab7d17b040" providerId="LiveId" clId="{2F516B94-78F5-42B3-8AF5-11AF97912A02}" dt="2023-09-29T08:42:15.674" v="377"/>
          <ac:grpSpMkLst>
            <pc:docMk/>
            <pc:sldMk cId="329156101" sldId="263"/>
            <ac:grpSpMk id="8" creationId="{11A6FF96-3F89-7E7E-B92F-F9C1D45273D5}"/>
          </ac:grpSpMkLst>
        </pc:grpChg>
        <pc:picChg chg="del">
          <ac:chgData name="Laura Germain" userId="1e3e2aab7d17b040" providerId="LiveId" clId="{2F516B94-78F5-42B3-8AF5-11AF97912A02}" dt="2023-09-29T08:42:17.724" v="378" actId="478"/>
          <ac:picMkLst>
            <pc:docMk/>
            <pc:sldMk cId="329156101" sldId="263"/>
            <ac:picMk id="7" creationId="{2526868C-B09D-364B-02C6-81EC3D19FEE1}"/>
          </ac:picMkLst>
        </pc:picChg>
        <pc:picChg chg="del">
          <ac:chgData name="Laura Germain" userId="1e3e2aab7d17b040" providerId="LiveId" clId="{2F516B94-78F5-42B3-8AF5-11AF97912A02}" dt="2023-09-29T08:42:18.227" v="379" actId="478"/>
          <ac:picMkLst>
            <pc:docMk/>
            <pc:sldMk cId="329156101" sldId="263"/>
            <ac:picMk id="13" creationId="{3A13C8F4-A15F-2402-B723-FD7A7AB246BE}"/>
          </ac:picMkLst>
        </pc:picChg>
        <pc:picChg chg="add mod">
          <ac:chgData name="Laura Germain" userId="1e3e2aab7d17b040" providerId="LiveId" clId="{2F516B94-78F5-42B3-8AF5-11AF97912A02}" dt="2023-09-29T08:42:56.809" v="384" actId="1076"/>
          <ac:picMkLst>
            <pc:docMk/>
            <pc:sldMk cId="329156101" sldId="263"/>
            <ac:picMk id="17" creationId="{3F9122CB-5EB9-FBE9-8740-D7C84AD389F1}"/>
          </ac:picMkLst>
        </pc:picChg>
      </pc:sldChg>
      <pc:sldChg chg="addSp modSp mod">
        <pc:chgData name="Laura Germain" userId="1e3e2aab7d17b040" providerId="LiveId" clId="{2F516B94-78F5-42B3-8AF5-11AF97912A02}" dt="2023-09-29T08:37:47.633" v="321" actId="1036"/>
        <pc:sldMkLst>
          <pc:docMk/>
          <pc:sldMk cId="1204143596" sldId="264"/>
        </pc:sldMkLst>
        <pc:spChg chg="mod">
          <ac:chgData name="Laura Germain" userId="1e3e2aab7d17b040" providerId="LiveId" clId="{2F516B94-78F5-42B3-8AF5-11AF97912A02}" dt="2023-09-29T08:37:47.633" v="321" actId="1036"/>
          <ac:spMkLst>
            <pc:docMk/>
            <pc:sldMk cId="1204143596" sldId="264"/>
            <ac:spMk id="35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33.328" v="306" actId="1036"/>
          <ac:spMkLst>
            <pc:docMk/>
            <pc:sldMk cId="1204143596" sldId="264"/>
            <ac:spMk id="38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33.328" v="306" actId="1036"/>
          <ac:spMkLst>
            <pc:docMk/>
            <pc:sldMk cId="1204143596" sldId="264"/>
            <ac:spMk id="52" creationId="{00000000-0000-0000-0000-000000000000}"/>
          </ac:spMkLst>
        </pc:spChg>
        <pc:spChg chg="mod">
          <ac:chgData name="Laura Germain" userId="1e3e2aab7d17b040" providerId="LiveId" clId="{2F516B94-78F5-42B3-8AF5-11AF97912A02}" dt="2023-09-29T08:37:44.327" v="315" actId="1036"/>
          <ac:spMkLst>
            <pc:docMk/>
            <pc:sldMk cId="1204143596" sldId="264"/>
            <ac:spMk id="53" creationId="{404B403E-06D7-B766-B6B3-933DC6C929B2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57" creationId="{5DB3ED37-A03C-0531-9229-B9D5420ABC0C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58" creationId="{B123346A-E616-4EAC-3E10-25FC8C3BFF66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59" creationId="{B6900253-02D3-6C73-3F77-1F2A2CCE8632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60" creationId="{58F955E3-0417-1B04-A2DE-3DC5302E1D42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61" creationId="{E5DFA61D-009F-2158-23F9-60ABF1EE4977}"/>
          </ac:spMkLst>
        </pc:spChg>
        <pc:spChg chg="mod">
          <ac:chgData name="Laura Germain" userId="1e3e2aab7d17b040" providerId="LiveId" clId="{2F516B94-78F5-42B3-8AF5-11AF97912A02}" dt="2023-09-29T08:37:26.919" v="299"/>
          <ac:spMkLst>
            <pc:docMk/>
            <pc:sldMk cId="1204143596" sldId="264"/>
            <ac:spMk id="62" creationId="{5A4B4824-1D38-E1AC-D8EC-C5A369AE41F8}"/>
          </ac:spMkLst>
        </pc:spChg>
        <pc:grpChg chg="mod">
          <ac:chgData name="Laura Germain" userId="1e3e2aab7d17b040" providerId="LiveId" clId="{2F516B94-78F5-42B3-8AF5-11AF97912A02}" dt="2023-09-29T08:37:33.328" v="306" actId="1036"/>
          <ac:grpSpMkLst>
            <pc:docMk/>
            <pc:sldMk cId="1204143596" sldId="264"/>
            <ac:grpSpMk id="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33.328" v="306" actId="1036"/>
          <ac:grpSpMkLst>
            <pc:docMk/>
            <pc:sldMk cId="1204143596" sldId="264"/>
            <ac:grpSpMk id="1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33.328" v="306" actId="1036"/>
          <ac:grpSpMkLst>
            <pc:docMk/>
            <pc:sldMk cId="1204143596" sldId="264"/>
            <ac:grpSpMk id="22" creationId="{00000000-0000-0000-0000-000000000000}"/>
          </ac:grpSpMkLst>
        </pc:grpChg>
        <pc:grpChg chg="add mod">
          <ac:chgData name="Laura Germain" userId="1e3e2aab7d17b040" providerId="LiveId" clId="{2F516B94-78F5-42B3-8AF5-11AF97912A02}" dt="2023-09-29T08:37:26.919" v="299"/>
          <ac:grpSpMkLst>
            <pc:docMk/>
            <pc:sldMk cId="1204143596" sldId="264"/>
            <ac:grpSpMk id="37" creationId="{6EE85BAE-CBB1-44C0-9857-616E05134F11}"/>
          </ac:grpSpMkLst>
        </pc:grpChg>
        <pc:grpChg chg="mod">
          <ac:chgData name="Laura Germain" userId="1e3e2aab7d17b040" providerId="LiveId" clId="{2F516B94-78F5-42B3-8AF5-11AF97912A02}" dt="2023-09-29T08:37:33.328" v="306" actId="1036"/>
          <ac:grpSpMkLst>
            <pc:docMk/>
            <pc:sldMk cId="1204143596" sldId="264"/>
            <ac:grpSpMk id="39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33.328" v="306" actId="1036"/>
          <ac:grpSpMkLst>
            <pc:docMk/>
            <pc:sldMk cId="1204143596" sldId="264"/>
            <ac:grpSpMk id="42" creationId="{00000000-0000-0000-0000-000000000000}"/>
          </ac:grpSpMkLst>
        </pc:grpChg>
        <pc:grpChg chg="mod">
          <ac:chgData name="Laura Germain" userId="1e3e2aab7d17b040" providerId="LiveId" clId="{2F516B94-78F5-42B3-8AF5-11AF97912A02}" dt="2023-09-29T08:37:26.919" v="299"/>
          <ac:grpSpMkLst>
            <pc:docMk/>
            <pc:sldMk cId="1204143596" sldId="264"/>
            <ac:grpSpMk id="54" creationId="{745B7195-318B-CB2F-6CE4-2C97D0BACD22}"/>
          </ac:grpSpMkLst>
        </pc:grpChg>
        <pc:grpChg chg="mod">
          <ac:chgData name="Laura Germain" userId="1e3e2aab7d17b040" providerId="LiveId" clId="{2F516B94-78F5-42B3-8AF5-11AF97912A02}" dt="2023-09-29T08:37:26.919" v="299"/>
          <ac:grpSpMkLst>
            <pc:docMk/>
            <pc:sldMk cId="1204143596" sldId="264"/>
            <ac:grpSpMk id="55" creationId="{A5C599A4-29B0-FB5B-7098-248CEBC5804A}"/>
          </ac:grpSpMkLst>
        </pc:grpChg>
        <pc:grpChg chg="mod">
          <ac:chgData name="Laura Germain" userId="1e3e2aab7d17b040" providerId="LiveId" clId="{2F516B94-78F5-42B3-8AF5-11AF97912A02}" dt="2023-09-29T08:37:26.919" v="299"/>
          <ac:grpSpMkLst>
            <pc:docMk/>
            <pc:sldMk cId="1204143596" sldId="264"/>
            <ac:grpSpMk id="56" creationId="{C1E7E6AF-7025-7939-C667-79550561E9DD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C4D3A-466E-4BC9-B728-2C92EFBABA78}" type="datetimeFigureOut">
              <a:rPr lang="fr-BE" smtClean="0"/>
              <a:t>29-09-23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F891C-6582-4437-B405-7C13E95BBFC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4317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Madame la Professeure, monsieur le Professeur,  nous vous proposons de vous inspirer du texte suivant pour commenter les </a:t>
            </a:r>
            <a:r>
              <a:rPr lang="fr-BE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dias</a:t>
            </a:r>
            <a:r>
              <a:rPr lang="fr-BE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: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_____________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Aujourd’hui, je vous propose de prendre quelques minutes du cours pour calculer votre empreinte carbone individuelle.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 vais le faire en même temps que vous.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Cette démarche est proposée </a:t>
            </a:r>
            <a:r>
              <a:rPr lang="fr-BE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par </a:t>
            </a:r>
            <a:r>
              <a:rPr lang="fr-BE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UNI for Change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dans de nombreux cours et même dans d’autres Universités à l’international. Ce que nous allons faire aujourd’hui s’inscrit donc dans une démarche collective qui vise à diminuer de 50 % les émissions de gaz à effet de serre des communautés étudiantes d’ici 2030.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767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Comment cela va se dérouler ?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1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 première étape pour pouvoir changer quelque chose, c’est de bien comprendre.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Nous allons voir ensemble ce qu’est l’empreinte carbone et chacun va calculer la sienne. Ensuite, chacun pourra choisir des actions qu’il est prêt à mettre en place pour réduire son empreinte carbone.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9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INDIVIDUELLE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c’est la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quantité de gaz à effet de serre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dont l’émission est liée à l’ensemble de la consommation de biens et services d’une personne.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L’unité de mesure de l’empreinte carbone est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l’équivalent CO2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Pourquoi équivalent ? Pour simplifier, on utilise pour tous les gaz à effet de serre une seule norme rapportée au CO2.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fr-BE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fr-BE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Vous pouvez observer que </a:t>
            </a:r>
            <a:r>
              <a:rPr lang="fr-BE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moyenne dans le monde est d’environ 6 tonnes par habitant et par an</a:t>
            </a:r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Cependant, </a:t>
            </a:r>
            <a:r>
              <a:rPr lang="fr-BE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</a:t>
            </a:r>
            <a:r>
              <a:rPr lang="fr-BE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[VOTRE PAYS] </a:t>
            </a:r>
            <a:r>
              <a:rPr lang="fr-BE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moyenne est de </a:t>
            </a:r>
            <a:r>
              <a:rPr lang="fr-BE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XX tonnes</a:t>
            </a:r>
            <a:r>
              <a:rPr lang="fr-BE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 </a:t>
            </a:r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 habitant et par an. C’est donc bien supérieur à la moyenne mondiale !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60083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composée d’une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partie individuelle et d’une partie commune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liée aux services publics (comme les hôpitaux, les écoles, les routes, le traitement de l’eau).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partie individuelle est composée de différents domaines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logement, mobilité, alimentation, achat et numérique. C’est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cette partie que nous allons calculer aujourd’hui.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endParaRPr lang="en-US" b="1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 est important de </a:t>
            </a:r>
            <a:r>
              <a:rPr lang="fr-B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diminuer progressivement cette empreinte d’ici 2050</a:t>
            </a: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Il est alors proposé de diminuer de 50% d’ici 2030 et d’ensuite arriver à 2t par an en 2050. Étape par étape, les petits gestes combinés aux décisions nationales et internationales, ensemble nous y arriverons.</a:t>
            </a:r>
            <a:endParaRPr lang="en-US" b="1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049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L’activité va se dérouler en </a:t>
            </a:r>
            <a:r>
              <a:rPr lang="fr-FR" b="1" dirty="0"/>
              <a:t>2 étapes </a:t>
            </a:r>
            <a:r>
              <a:rPr lang="fr-FR" dirty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Vous allez premièrement calculer votre empreinte carbone via un calculateur en ligne.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Vous pourrez ensuite, via un formulaire, enregistrer votre participation et choisir des premières actions pour diminuer votre impact sur le climat.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994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Concernant les actions que vous pourrez choisir, en voici 5 qui ont le plus d’impact. En mettant certaines de ces actions en place dans votre quotidien vous pourrez la diminuer de façon importante.</a:t>
            </a:r>
          </a:p>
          <a:p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dirty="0"/>
              <a:t>Partir en </a:t>
            </a:r>
            <a:r>
              <a:rPr lang="fr-FR" b="1" dirty="0"/>
              <a:t>vacances en train </a:t>
            </a:r>
            <a:r>
              <a:rPr lang="fr-FR" dirty="0"/>
              <a:t>plutôt qu’en avion dès que c’est possible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Explorer les </a:t>
            </a:r>
            <a:r>
              <a:rPr lang="fr-FR" b="1" dirty="0"/>
              <a:t>alternatives à la voiture individuelles </a:t>
            </a:r>
            <a:r>
              <a:rPr lang="fr-FR" dirty="0"/>
              <a:t>pour vos trajets quotidien. Utiliser les transports en commun ou le vélo sera également bénéfique pour votre santé et votre portefeuille.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Adopte </a:t>
            </a:r>
            <a:r>
              <a:rPr lang="fr-FR" b="1" dirty="0"/>
              <a:t>un jour sans viande</a:t>
            </a:r>
            <a:r>
              <a:rPr lang="fr-FR" dirty="0"/>
              <a:t>. En plus d’être délicieux, cela pourrait devenir un chouette moment de la semaine.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 hiver, </a:t>
            </a:r>
            <a:r>
              <a:rPr lang="fr-FR" b="1" dirty="0"/>
              <a:t>chauffez votre logement avec parcimonie.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Favoriser les </a:t>
            </a:r>
            <a:r>
              <a:rPr lang="fr-FR" b="1" dirty="0"/>
              <a:t>achats de seconde main </a:t>
            </a:r>
            <a:r>
              <a:rPr lang="fr-FR" dirty="0"/>
              <a:t>pour vos vêtements, vos appareils électroniques et tout autre objet du quotidien. Une fois encore, en plus d’être bon pour la planète, vote portefeuille verra la différence.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8362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QR code 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vous enverra sur un 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formulaire sur lequel vous pourrez </a:t>
            </a:r>
          </a:p>
          <a:p>
            <a:pPr marL="228600" indent="-228600" algn="l" rtl="0" fontAlgn="base">
              <a:buFont typeface="+mj-lt"/>
              <a:buAutoNum type="arabicPeriod"/>
            </a:pP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calculer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votre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empreinte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carbone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marL="228600" indent="-228600" algn="l" rtl="0" fontAlgn="base">
              <a:buFont typeface="+mj-lt"/>
              <a:buAutoNum type="arabicPeriod"/>
            </a:pP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enregistrer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votre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résultat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et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choisir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vos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actions</a:t>
            </a:r>
          </a:p>
          <a:p>
            <a:pPr marL="228600" indent="-228600" algn="l" rtl="0" fontAlgn="base">
              <a:buFont typeface="+mj-lt"/>
              <a:buAutoNum type="arabicPeriod"/>
            </a:pP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marL="0" indent="0" algn="l" rtl="0" fontAlgn="base">
              <a:buFont typeface="+mj-lt"/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Il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est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conseillé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de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choisir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1 à 3 actions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afin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de ne pas se lancer dans trop de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changements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en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même</a:t>
            </a:r>
            <a:r>
              <a:rPr lang="en-US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 temps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0379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C’est parti, 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sortez vos smartphones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Je le fais en même temps que vous. On va laisser 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quelques minutes de calme 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pour compléter le formulaire.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Demander à main levée, et laisser du temps supplémentaire si besoin :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Qui a fini de calculer son empreinte carbone ?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Qui a complété le formulaire ?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Allez bien au bout du formulaire en cliquant sur « soumettre » </a:t>
            </a:r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afin que votre participation soit bien enregistrée.</a:t>
            </a:r>
          </a:p>
          <a:p>
            <a:pPr algn="l" rtl="0" fontAlgn="base"/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C’est important d’enregistrer votre participation pour faire monter le compteur de </a:t>
            </a:r>
            <a:r>
              <a:rPr lang="fr-FR" dirty="0"/>
              <a:t>[VOTRE ETABLISSEMENT] !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5048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Bravo vous avez réalisé votre empreinte carbone !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Vous rejoignez la communauté grandissante des membres de notre université qui s'engagent pour un mode de vie plus durable !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-----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Cher professeur, merci d'avoir partagé ces diapositives avec vos étudiants !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 toute question, n'hésitez pas à envoyer un email à sarah.robinet@uliege.be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941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0.svg"/><Relationship Id="rId20" Type="http://schemas.openxmlformats.org/officeDocument/2006/relationships/image" Target="../media/image4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24" Type="http://schemas.openxmlformats.org/officeDocument/2006/relationships/image" Target="../media/image48.sv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svg"/><Relationship Id="rId19" Type="http://schemas.openxmlformats.org/officeDocument/2006/relationships/image" Target="../media/image43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Relationship Id="rId22" Type="http://schemas.openxmlformats.org/officeDocument/2006/relationships/image" Target="../media/image4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9.jpe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7315" y="1532910"/>
            <a:ext cx="14250685" cy="8433923"/>
          </a:xfrm>
          <a:custGeom>
            <a:avLst/>
            <a:gdLst/>
            <a:ahLst/>
            <a:cxnLst/>
            <a:rect l="l" t="t" r="r" b="b"/>
            <a:pathLst>
              <a:path w="18288000" h="9966833">
                <a:moveTo>
                  <a:pt x="0" y="0"/>
                </a:moveTo>
                <a:lnTo>
                  <a:pt x="18288000" y="0"/>
                </a:lnTo>
                <a:lnTo>
                  <a:pt x="18288000" y="9966834"/>
                </a:lnTo>
                <a:lnTo>
                  <a:pt x="0" y="99668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239" r="-28331" b="-33047"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3" name="Freeform 3"/>
          <p:cNvSpPr/>
          <p:nvPr/>
        </p:nvSpPr>
        <p:spPr>
          <a:xfrm rot="5400000">
            <a:off x="5269626" y="-2084130"/>
            <a:ext cx="9693094" cy="13785154"/>
          </a:xfrm>
          <a:custGeom>
            <a:avLst/>
            <a:gdLst/>
            <a:ahLst/>
            <a:cxnLst/>
            <a:rect l="l" t="t" r="r" b="b"/>
            <a:pathLst>
              <a:path w="9693094" h="13785154">
                <a:moveTo>
                  <a:pt x="0" y="0"/>
                </a:moveTo>
                <a:lnTo>
                  <a:pt x="9693094" y="0"/>
                </a:lnTo>
                <a:lnTo>
                  <a:pt x="9693094" y="13785155"/>
                </a:lnTo>
                <a:lnTo>
                  <a:pt x="0" y="137851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357" t="-6378" r="-30930"/>
            </a:stretch>
          </a:blipFill>
        </p:spPr>
        <p:txBody>
          <a:bodyPr/>
          <a:lstStyle/>
          <a:p>
            <a:endParaRPr lang="fr-BE" dirty="0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2584917" y="4423834"/>
            <a:ext cx="10126917" cy="1279249"/>
            <a:chOff x="0" y="0"/>
            <a:chExt cx="2667171" cy="3369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67172" cy="336922"/>
            </a:xfrm>
            <a:custGeom>
              <a:avLst/>
              <a:gdLst/>
              <a:ahLst/>
              <a:cxnLst/>
              <a:rect l="l" t="t" r="r" b="b"/>
              <a:pathLst>
                <a:path w="2667172" h="336922">
                  <a:moveTo>
                    <a:pt x="0" y="0"/>
                  </a:moveTo>
                  <a:lnTo>
                    <a:pt x="2667172" y="0"/>
                  </a:lnTo>
                  <a:lnTo>
                    <a:pt x="2667172" y="336922"/>
                  </a:lnTo>
                  <a:lnTo>
                    <a:pt x="0" y="33692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3821925" y="8780121"/>
            <a:ext cx="13572290" cy="1346796"/>
            <a:chOff x="0" y="0"/>
            <a:chExt cx="3574595" cy="3547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74595" cy="354712"/>
            </a:xfrm>
            <a:custGeom>
              <a:avLst/>
              <a:gdLst/>
              <a:ahLst/>
              <a:cxnLst/>
              <a:rect l="l" t="t" r="r" b="b"/>
              <a:pathLst>
                <a:path w="3574595" h="354712">
                  <a:moveTo>
                    <a:pt x="0" y="0"/>
                  </a:moveTo>
                  <a:lnTo>
                    <a:pt x="3574595" y="0"/>
                  </a:lnTo>
                  <a:lnTo>
                    <a:pt x="3574595" y="354712"/>
                  </a:lnTo>
                  <a:lnTo>
                    <a:pt x="0" y="35471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6840200" y="434990"/>
            <a:ext cx="893520" cy="2193910"/>
          </a:xfrm>
          <a:custGeom>
            <a:avLst/>
            <a:gdLst/>
            <a:ahLst/>
            <a:cxnLst/>
            <a:rect l="l" t="t" r="r" b="b"/>
            <a:pathLst>
              <a:path w="893520" h="2193910">
                <a:moveTo>
                  <a:pt x="0" y="0"/>
                </a:moveTo>
                <a:lnTo>
                  <a:pt x="893520" y="0"/>
                </a:lnTo>
                <a:lnTo>
                  <a:pt x="893520" y="2193910"/>
                </a:lnTo>
                <a:lnTo>
                  <a:pt x="0" y="21939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grpSp>
        <p:nvGrpSpPr>
          <p:cNvPr id="34" name="Group 7">
            <a:extLst>
              <a:ext uri="{FF2B5EF4-FFF2-40B4-BE49-F238E27FC236}">
                <a16:creationId xmlns:a16="http://schemas.microsoft.com/office/drawing/2014/main" id="{B50705B4-781E-6EF5-B0D8-16DD605D37A8}"/>
              </a:ext>
            </a:extLst>
          </p:cNvPr>
          <p:cNvGrpSpPr/>
          <p:nvPr/>
        </p:nvGrpSpPr>
        <p:grpSpPr>
          <a:xfrm rot="5400000">
            <a:off x="-3120014" y="3078361"/>
            <a:ext cx="10061950" cy="3821927"/>
            <a:chOff x="0" y="0"/>
            <a:chExt cx="2667171" cy="336922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CFDE71C-97C6-E963-609D-6A79D121C422}"/>
                </a:ext>
              </a:extLst>
            </p:cNvPr>
            <p:cNvSpPr/>
            <p:nvPr/>
          </p:nvSpPr>
          <p:spPr>
            <a:xfrm>
              <a:off x="0" y="0"/>
              <a:ext cx="2667172" cy="336922"/>
            </a:xfrm>
            <a:custGeom>
              <a:avLst/>
              <a:gdLst/>
              <a:ahLst/>
              <a:cxnLst/>
              <a:rect l="l" t="t" r="r" b="b"/>
              <a:pathLst>
                <a:path w="2667172" h="336922">
                  <a:moveTo>
                    <a:pt x="0" y="0"/>
                  </a:moveTo>
                  <a:lnTo>
                    <a:pt x="2667172" y="0"/>
                  </a:lnTo>
                  <a:lnTo>
                    <a:pt x="2667172" y="336922"/>
                  </a:lnTo>
                  <a:lnTo>
                    <a:pt x="0" y="33692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id="{43903553-8221-5D92-7C54-65993A3EEE2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15" name="Group 15"/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sp>
        <p:nvSpPr>
          <p:cNvPr id="13" name="Freeform 13"/>
          <p:cNvSpPr/>
          <p:nvPr/>
        </p:nvSpPr>
        <p:spPr>
          <a:xfrm rot="-1006921">
            <a:off x="4022987" y="4121462"/>
            <a:ext cx="2921911" cy="5541555"/>
          </a:xfrm>
          <a:custGeom>
            <a:avLst/>
            <a:gdLst/>
            <a:ahLst/>
            <a:cxnLst/>
            <a:rect l="l" t="t" r="r" b="b"/>
            <a:pathLst>
              <a:path w="2921911" h="5541555">
                <a:moveTo>
                  <a:pt x="0" y="0"/>
                </a:moveTo>
                <a:lnTo>
                  <a:pt x="2921911" y="0"/>
                </a:lnTo>
                <a:lnTo>
                  <a:pt x="2921911" y="5541555"/>
                </a:lnTo>
                <a:lnTo>
                  <a:pt x="0" y="55415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26" name="TextBox 26"/>
          <p:cNvSpPr txBox="1"/>
          <p:nvPr/>
        </p:nvSpPr>
        <p:spPr>
          <a:xfrm>
            <a:off x="356094" y="190500"/>
            <a:ext cx="7568706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fr-BE" sz="8499" dirty="0">
                <a:solidFill>
                  <a:srgbClr val="FFFFFF"/>
                </a:solidFill>
                <a:latin typeface="Source Sans 3 Ultra-Bold"/>
              </a:rPr>
              <a:t>Calculons notre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7340326" y="-5430922"/>
            <a:ext cx="1601243" cy="15569708"/>
            <a:chOff x="0" y="0"/>
            <a:chExt cx="298001" cy="14562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8001" cy="1456247"/>
            </a:xfrm>
            <a:custGeom>
              <a:avLst/>
              <a:gdLst/>
              <a:ahLst/>
              <a:cxnLst/>
              <a:rect l="l" t="t" r="r" b="b"/>
              <a:pathLst>
                <a:path w="298001" h="1456247">
                  <a:moveTo>
                    <a:pt x="0" y="0"/>
                  </a:moveTo>
                  <a:lnTo>
                    <a:pt x="298001" y="0"/>
                  </a:lnTo>
                  <a:lnTo>
                    <a:pt x="298001" y="1456247"/>
                  </a:lnTo>
                  <a:lnTo>
                    <a:pt x="0" y="145624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01392" y="1220162"/>
            <a:ext cx="15524408" cy="2139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319"/>
              </a:lnSpc>
              <a:spcBef>
                <a:spcPct val="0"/>
              </a:spcBef>
            </a:pPr>
            <a:r>
              <a:rPr lang="en-US" sz="12371" u="none" strike="noStrike" dirty="0">
                <a:solidFill>
                  <a:srgbClr val="3AA748"/>
                </a:solidFill>
                <a:latin typeface="Source Sans 3 Ultra-Bold"/>
              </a:rPr>
              <a:t>EMPREINTE CARBONE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01624" y="7658122"/>
            <a:ext cx="2470034" cy="43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3"/>
              </a:lnSpc>
            </a:pPr>
            <a:r>
              <a:rPr lang="en-US" sz="2602" dirty="0">
                <a:solidFill>
                  <a:srgbClr val="FFFFFF"/>
                </a:solidFill>
                <a:latin typeface="Source Sans Pro"/>
              </a:rPr>
              <a:t>À L'INITIATIVE DE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03038" y="8112161"/>
            <a:ext cx="11010064" cy="804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7"/>
              </a:lnSpc>
            </a:pPr>
            <a:r>
              <a:rPr lang="fr-BE" sz="4662" dirty="0">
                <a:solidFill>
                  <a:srgbClr val="FFFFFF"/>
                </a:solidFill>
                <a:latin typeface="Source Sans 3 Ultra-Bold"/>
              </a:rPr>
              <a:t>Découvrons notre impact sur le climat</a:t>
            </a:r>
          </a:p>
        </p:txBody>
      </p:sp>
      <p:pic>
        <p:nvPicPr>
          <p:cNvPr id="32" name="Image 31" descr="Une image contenant texte, Graphique, Police, graphisme&#10;&#10;Description générée automatiquement">
            <a:extLst>
              <a:ext uri="{FF2B5EF4-FFF2-40B4-BE49-F238E27FC236}">
                <a16:creationId xmlns:a16="http://schemas.microsoft.com/office/drawing/2014/main" id="{F48ED854-CA0A-9C44-EA16-31EF5FDFC0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7" y="8198525"/>
            <a:ext cx="2557901" cy="14329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560" y="8705527"/>
            <a:ext cx="1607102" cy="632797"/>
          </a:xfrm>
          <a:custGeom>
            <a:avLst/>
            <a:gdLst/>
            <a:ahLst/>
            <a:cxnLst/>
            <a:rect l="l" t="t" r="r" b="b"/>
            <a:pathLst>
              <a:path w="1607102" h="632797">
                <a:moveTo>
                  <a:pt x="0" y="0"/>
                </a:moveTo>
                <a:lnTo>
                  <a:pt x="1607102" y="0"/>
                </a:lnTo>
                <a:lnTo>
                  <a:pt x="1607102" y="632796"/>
                </a:lnTo>
                <a:lnTo>
                  <a:pt x="0" y="632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>
            <a:off x="11226905" y="8705527"/>
            <a:ext cx="760559" cy="632797"/>
          </a:xfrm>
          <a:custGeom>
            <a:avLst/>
            <a:gdLst/>
            <a:ahLst/>
            <a:cxnLst/>
            <a:rect l="l" t="t" r="r" b="b"/>
            <a:pathLst>
              <a:path w="760559" h="632797">
                <a:moveTo>
                  <a:pt x="0" y="0"/>
                </a:moveTo>
                <a:lnTo>
                  <a:pt x="760559" y="0"/>
                </a:lnTo>
                <a:lnTo>
                  <a:pt x="760559" y="632796"/>
                </a:lnTo>
                <a:lnTo>
                  <a:pt x="0" y="632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7652" b="-27652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Freeform 5"/>
          <p:cNvSpPr/>
          <p:nvPr/>
        </p:nvSpPr>
        <p:spPr>
          <a:xfrm>
            <a:off x="13904648" y="5800954"/>
            <a:ext cx="2979419" cy="2394370"/>
          </a:xfrm>
          <a:custGeom>
            <a:avLst/>
            <a:gdLst/>
            <a:ahLst/>
            <a:cxnLst/>
            <a:rect l="l" t="t" r="r" b="b"/>
            <a:pathLst>
              <a:path w="2979419" h="2394370">
                <a:moveTo>
                  <a:pt x="0" y="0"/>
                </a:moveTo>
                <a:lnTo>
                  <a:pt x="2979420" y="0"/>
                </a:lnTo>
                <a:lnTo>
                  <a:pt x="2979420" y="2394369"/>
                </a:lnTo>
                <a:lnTo>
                  <a:pt x="0" y="2394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" name="Freeform 6"/>
          <p:cNvSpPr/>
          <p:nvPr/>
        </p:nvSpPr>
        <p:spPr>
          <a:xfrm>
            <a:off x="1403932" y="3710176"/>
            <a:ext cx="1895064" cy="2700221"/>
          </a:xfrm>
          <a:custGeom>
            <a:avLst/>
            <a:gdLst/>
            <a:ahLst/>
            <a:cxnLst/>
            <a:rect l="l" t="t" r="r" b="b"/>
            <a:pathLst>
              <a:path w="1895064" h="2700221">
                <a:moveTo>
                  <a:pt x="0" y="0"/>
                </a:moveTo>
                <a:lnTo>
                  <a:pt x="1895064" y="0"/>
                </a:lnTo>
                <a:lnTo>
                  <a:pt x="1895064" y="2700221"/>
                </a:lnTo>
                <a:lnTo>
                  <a:pt x="0" y="27002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TextBox 7"/>
          <p:cNvSpPr txBox="1"/>
          <p:nvPr/>
        </p:nvSpPr>
        <p:spPr>
          <a:xfrm>
            <a:off x="3689521" y="4076671"/>
            <a:ext cx="7911257" cy="176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19"/>
              </a:lnSpc>
              <a:spcBef>
                <a:spcPct val="0"/>
              </a:spcBef>
            </a:pPr>
            <a:r>
              <a:rPr lang="en-US" sz="10299">
                <a:solidFill>
                  <a:srgbClr val="3AA748"/>
                </a:solidFill>
                <a:latin typeface="Source Sans 3"/>
              </a:rPr>
              <a:t>COMPRENDRE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19800" y="8884419"/>
            <a:ext cx="3367521" cy="275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52"/>
              </a:lnSpc>
              <a:spcBef>
                <a:spcPct val="0"/>
              </a:spcBef>
            </a:pPr>
            <a:r>
              <a:rPr lang="en-US" sz="1609" u="none" strike="noStrike" dirty="0">
                <a:solidFill>
                  <a:srgbClr val="00707F"/>
                </a:solidFill>
                <a:latin typeface="Source Sans Pro"/>
              </a:rPr>
              <a:t>C</a:t>
            </a:r>
            <a:r>
              <a:rPr lang="en-US" sz="1609" dirty="0">
                <a:solidFill>
                  <a:srgbClr val="00707F"/>
                </a:solidFill>
                <a:latin typeface="Source Sans Pro"/>
              </a:rPr>
              <a:t>ETTE DYNAMIQUE </a:t>
            </a:r>
            <a:r>
              <a:rPr lang="en-US" sz="1609" u="none" strike="noStrike" dirty="0">
                <a:solidFill>
                  <a:srgbClr val="00707F"/>
                </a:solidFill>
                <a:latin typeface="Source Sans Pro"/>
              </a:rPr>
              <a:t>EST SOUTENU PAR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5887" y="647700"/>
            <a:ext cx="17556227" cy="247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89"/>
              </a:lnSpc>
            </a:pPr>
            <a:r>
              <a:rPr lang="en-US" sz="8499" strike="noStrike" dirty="0">
                <a:solidFill>
                  <a:srgbClr val="00707F"/>
                </a:solidFill>
                <a:latin typeface="Source Sans 3 Ultra-Bold"/>
              </a:rPr>
              <a:t>QUEL EST NOTRE IMPACT SUR </a:t>
            </a:r>
          </a:p>
          <a:p>
            <a:pPr marL="0" lvl="0" indent="0" algn="ctr">
              <a:lnSpc>
                <a:spcPts val="9689"/>
              </a:lnSpc>
            </a:pPr>
            <a:r>
              <a:rPr lang="en-US" sz="8499" strike="noStrike" dirty="0">
                <a:solidFill>
                  <a:srgbClr val="00707F"/>
                </a:solidFill>
                <a:latin typeface="Source Sans 3 Ultra-Bold"/>
              </a:rPr>
              <a:t>LA PLANÈTE ET LE CLIMAT 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05550" y="6014523"/>
            <a:ext cx="6407051" cy="176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19"/>
              </a:lnSpc>
              <a:spcBef>
                <a:spcPct val="0"/>
              </a:spcBef>
            </a:pPr>
            <a:r>
              <a:rPr lang="en-US" sz="10299" u="none" strike="noStrike">
                <a:solidFill>
                  <a:srgbClr val="3AA748"/>
                </a:solidFill>
                <a:latin typeface="Source Sans 3"/>
              </a:rPr>
              <a:t> POUR AGIR</a:t>
            </a:r>
          </a:p>
        </p:txBody>
      </p:sp>
      <p:grpSp>
        <p:nvGrpSpPr>
          <p:cNvPr id="12" name="Group 14">
            <a:extLst>
              <a:ext uri="{FF2B5EF4-FFF2-40B4-BE49-F238E27FC236}">
                <a16:creationId xmlns:a16="http://schemas.microsoft.com/office/drawing/2014/main" id="{5911F2E5-8507-5C8D-216E-487FC3A92F7E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614C4346-E553-3E29-7C2A-8CCA5382BAD0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AD04C283-60BB-B6BC-CE92-09D29A7E28F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1" name="TextBox 17">
                <a:extLst>
                  <a:ext uri="{FF2B5EF4-FFF2-40B4-BE49-F238E27FC236}">
                    <a16:creationId xmlns:a16="http://schemas.microsoft.com/office/drawing/2014/main" id="{ACD0E984-1EB7-9838-DD82-6F35CB864DC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8818E91A-2EF2-BBF9-A233-09CC9E1C7604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CEC579DB-77F7-B7B2-B8EE-A2E228494CB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9" name="TextBox 20">
                <a:extLst>
                  <a:ext uri="{FF2B5EF4-FFF2-40B4-BE49-F238E27FC236}">
                    <a16:creationId xmlns:a16="http://schemas.microsoft.com/office/drawing/2014/main" id="{BADFE071-E41A-7996-B25C-9F366D10A56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5" name="Group 21">
              <a:extLst>
                <a:ext uri="{FF2B5EF4-FFF2-40B4-BE49-F238E27FC236}">
                  <a16:creationId xmlns:a16="http://schemas.microsoft.com/office/drawing/2014/main" id="{4B1C62F0-550A-6A1C-DF20-3A75478D3FAA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2C36C065-8368-E016-BB49-435C8ECC91BE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508DDBB0-5E43-8FBC-C4E8-5561E052B7F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6061208" y="-538085"/>
            <a:ext cx="6596325" cy="13192650"/>
          </a:xfrm>
          <a:custGeom>
            <a:avLst/>
            <a:gdLst/>
            <a:ahLst/>
            <a:cxnLst/>
            <a:rect l="l" t="t" r="r" b="b"/>
            <a:pathLst>
              <a:path w="6596325" h="13192650">
                <a:moveTo>
                  <a:pt x="0" y="0"/>
                </a:moveTo>
                <a:lnTo>
                  <a:pt x="6596324" y="0"/>
                </a:lnTo>
                <a:lnTo>
                  <a:pt x="6596324" y="13192650"/>
                </a:lnTo>
                <a:lnTo>
                  <a:pt x="0" y="13192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3" name="Group 3"/>
          <p:cNvGrpSpPr/>
          <p:nvPr/>
        </p:nvGrpSpPr>
        <p:grpSpPr>
          <a:xfrm>
            <a:off x="439467" y="8097674"/>
            <a:ext cx="4647156" cy="1370849"/>
            <a:chOff x="0" y="0"/>
            <a:chExt cx="1471393" cy="4340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71393" cy="434041"/>
            </a:xfrm>
            <a:custGeom>
              <a:avLst/>
              <a:gdLst/>
              <a:ahLst/>
              <a:cxnLst/>
              <a:rect l="l" t="t" r="r" b="b"/>
              <a:pathLst>
                <a:path w="1471393" h="434041">
                  <a:moveTo>
                    <a:pt x="84963" y="0"/>
                  </a:moveTo>
                  <a:lnTo>
                    <a:pt x="1386429" y="0"/>
                  </a:lnTo>
                  <a:cubicBezTo>
                    <a:pt x="1433353" y="0"/>
                    <a:pt x="1471393" y="38039"/>
                    <a:pt x="1471393" y="84963"/>
                  </a:cubicBezTo>
                  <a:lnTo>
                    <a:pt x="1471393" y="349078"/>
                  </a:lnTo>
                  <a:cubicBezTo>
                    <a:pt x="1471393" y="371611"/>
                    <a:pt x="1462441" y="393222"/>
                    <a:pt x="1446508" y="409156"/>
                  </a:cubicBezTo>
                  <a:cubicBezTo>
                    <a:pt x="1430574" y="425090"/>
                    <a:pt x="1408963" y="434041"/>
                    <a:pt x="1386429" y="434041"/>
                  </a:cubicBezTo>
                  <a:lnTo>
                    <a:pt x="84963" y="434041"/>
                  </a:lnTo>
                  <a:cubicBezTo>
                    <a:pt x="62430" y="434041"/>
                    <a:pt x="40819" y="425090"/>
                    <a:pt x="24885" y="409156"/>
                  </a:cubicBezTo>
                  <a:cubicBezTo>
                    <a:pt x="8951" y="393222"/>
                    <a:pt x="0" y="371611"/>
                    <a:pt x="0" y="349078"/>
                  </a:cubicBezTo>
                  <a:lnTo>
                    <a:pt x="0" y="84963"/>
                  </a:lnTo>
                  <a:cubicBezTo>
                    <a:pt x="0" y="62430"/>
                    <a:pt x="8951" y="40819"/>
                    <a:pt x="24885" y="24885"/>
                  </a:cubicBezTo>
                  <a:cubicBezTo>
                    <a:pt x="40819" y="8951"/>
                    <a:pt x="62430" y="0"/>
                    <a:pt x="849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85725">
              <a:solidFill>
                <a:srgbClr val="E86868"/>
              </a:solidFill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2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8594" y="8323998"/>
            <a:ext cx="4874240" cy="87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3"/>
              </a:lnSpc>
            </a:pPr>
            <a:r>
              <a:rPr lang="en-US" sz="2495" dirty="0">
                <a:solidFill>
                  <a:srgbClr val="E86868"/>
                </a:solidFill>
                <a:latin typeface="Source Sans 3"/>
              </a:rPr>
              <a:t>MOYENNE MONDIALE :</a:t>
            </a:r>
          </a:p>
          <a:p>
            <a:pPr algn="ctr">
              <a:lnSpc>
                <a:spcPts val="3493"/>
              </a:lnSpc>
            </a:pPr>
            <a:r>
              <a:rPr lang="en-US" sz="2495" dirty="0">
                <a:solidFill>
                  <a:srgbClr val="E86868"/>
                </a:solidFill>
                <a:latin typeface="Source Sans 3"/>
              </a:rPr>
              <a:t> ~6 TONNES CO2 ÉQ /HAB / AN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2654273" y="3346674"/>
            <a:ext cx="6213981" cy="5461233"/>
          </a:xfrm>
          <a:custGeom>
            <a:avLst/>
            <a:gdLst/>
            <a:ahLst/>
            <a:cxnLst/>
            <a:rect l="l" t="t" r="r" b="b"/>
            <a:pathLst>
              <a:path w="6213981" h="5461233">
                <a:moveTo>
                  <a:pt x="0" y="0"/>
                </a:moveTo>
                <a:lnTo>
                  <a:pt x="6213981" y="0"/>
                </a:lnTo>
                <a:lnTo>
                  <a:pt x="6213981" y="5461232"/>
                </a:lnTo>
                <a:lnTo>
                  <a:pt x="0" y="54612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27566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>
            <a:off x="5149791" y="5934908"/>
            <a:ext cx="1408757" cy="1004060"/>
          </a:xfrm>
          <a:custGeom>
            <a:avLst/>
            <a:gdLst/>
            <a:ahLst/>
            <a:cxnLst/>
            <a:rect l="l" t="t" r="r" b="b"/>
            <a:pathLst>
              <a:path w="1408757" h="1004060">
                <a:moveTo>
                  <a:pt x="0" y="0"/>
                </a:moveTo>
                <a:lnTo>
                  <a:pt x="1408757" y="0"/>
                </a:lnTo>
                <a:lnTo>
                  <a:pt x="1408757" y="1004059"/>
                </a:lnTo>
                <a:lnTo>
                  <a:pt x="0" y="10040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9" name="TextBox 9"/>
          <p:cNvSpPr txBox="1"/>
          <p:nvPr/>
        </p:nvSpPr>
        <p:spPr>
          <a:xfrm>
            <a:off x="3914477" y="419610"/>
            <a:ext cx="10459045" cy="145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899"/>
              </a:lnSpc>
              <a:spcBef>
                <a:spcPct val="0"/>
              </a:spcBef>
            </a:pPr>
            <a:r>
              <a:rPr lang="en-US" sz="8499" strike="noStrike">
                <a:solidFill>
                  <a:srgbClr val="00707F"/>
                </a:solidFill>
                <a:latin typeface="Source Sans 3 Ultra-Bold"/>
              </a:rPr>
              <a:t>EMPREINTE CARBONE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29242" y="4450203"/>
            <a:ext cx="1796749" cy="117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0"/>
              </a:lnSpc>
            </a:pPr>
            <a:r>
              <a:rPr lang="en-US" sz="3422">
                <a:solidFill>
                  <a:srgbClr val="737373"/>
                </a:solidFill>
                <a:latin typeface="Source Sans Pro"/>
              </a:rPr>
              <a:t>UNITÉ :</a:t>
            </a:r>
          </a:p>
          <a:p>
            <a:pPr algn="ctr">
              <a:lnSpc>
                <a:spcPts val="4790"/>
              </a:lnSpc>
            </a:pPr>
            <a:r>
              <a:rPr lang="en-US" sz="3422">
                <a:solidFill>
                  <a:srgbClr val="737373"/>
                </a:solidFill>
                <a:latin typeface="Open Sans Bold"/>
              </a:rPr>
              <a:t>CO2 ÉQ.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85019" y="1866900"/>
            <a:ext cx="1411796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707F"/>
                </a:solidFill>
                <a:latin typeface="Source Sans 3 Light"/>
              </a:rPr>
              <a:t>OÙ SONT CACHÉS LES GAZ À EFFET DE SERRE DANS NOTRE QUOTIDIEN ?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39618" y="6271588"/>
            <a:ext cx="1408757" cy="1004060"/>
          </a:xfrm>
          <a:custGeom>
            <a:avLst/>
            <a:gdLst/>
            <a:ahLst/>
            <a:cxnLst/>
            <a:rect l="l" t="t" r="r" b="b"/>
            <a:pathLst>
              <a:path w="1408757" h="1004060">
                <a:moveTo>
                  <a:pt x="0" y="0"/>
                </a:moveTo>
                <a:lnTo>
                  <a:pt x="1408757" y="0"/>
                </a:lnTo>
                <a:lnTo>
                  <a:pt x="1408757" y="1004060"/>
                </a:lnTo>
                <a:lnTo>
                  <a:pt x="0" y="1004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3" name="Group 14">
            <a:extLst>
              <a:ext uri="{FF2B5EF4-FFF2-40B4-BE49-F238E27FC236}">
                <a16:creationId xmlns:a16="http://schemas.microsoft.com/office/drawing/2014/main" id="{8C0F79EC-463A-6A69-A160-DFCA56F6E8EA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14" name="Group 15">
              <a:extLst>
                <a:ext uri="{FF2B5EF4-FFF2-40B4-BE49-F238E27FC236}">
                  <a16:creationId xmlns:a16="http://schemas.microsoft.com/office/drawing/2014/main" id="{4D0A86F7-BBB2-96B1-62C6-7CBF688FA402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502FC1F4-2864-A630-0CC7-20D8CC3FB62D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7CB33291-82FE-3530-A74E-20756AAAC4B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5" name="Group 18">
              <a:extLst>
                <a:ext uri="{FF2B5EF4-FFF2-40B4-BE49-F238E27FC236}">
                  <a16:creationId xmlns:a16="http://schemas.microsoft.com/office/drawing/2014/main" id="{07266C68-3714-FD2E-EB05-6334F532A002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BEC2EEB8-9EA3-22F9-8082-64248EB9BD21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B6F9B486-33FD-1FE1-E68B-A4CDC7B32CC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6" name="Group 21">
              <a:extLst>
                <a:ext uri="{FF2B5EF4-FFF2-40B4-BE49-F238E27FC236}">
                  <a16:creationId xmlns:a16="http://schemas.microsoft.com/office/drawing/2014/main" id="{109BBBAA-BB28-BAE1-EB43-BF1E51964591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7" name="Freeform 22">
                <a:extLst>
                  <a:ext uri="{FF2B5EF4-FFF2-40B4-BE49-F238E27FC236}">
                    <a16:creationId xmlns:a16="http://schemas.microsoft.com/office/drawing/2014/main" id="{619522B9-D425-B56D-BCAD-C4AB3B5C4673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8" name="TextBox 23">
                <a:extLst>
                  <a:ext uri="{FF2B5EF4-FFF2-40B4-BE49-F238E27FC236}">
                    <a16:creationId xmlns:a16="http://schemas.microsoft.com/office/drawing/2014/main" id="{AB3CA702-BAFC-3DC4-76BA-8DCB8E8AB9A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6392" y="4035406"/>
            <a:ext cx="16851387" cy="1328539"/>
            <a:chOff x="-100405" y="-172468"/>
            <a:chExt cx="22468516" cy="1771385"/>
          </a:xfrm>
        </p:grpSpPr>
        <p:grpSp>
          <p:nvGrpSpPr>
            <p:cNvPr id="3" name="Group 3"/>
            <p:cNvGrpSpPr/>
            <p:nvPr/>
          </p:nvGrpSpPr>
          <p:grpSpPr>
            <a:xfrm>
              <a:off x="1738033" y="0"/>
              <a:ext cx="4905760" cy="1570942"/>
              <a:chOff x="0" y="0"/>
              <a:chExt cx="812800" cy="26027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60278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1805"/>
                <a:ext cx="812800" cy="2519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MOBILITÉ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643793" y="-172468"/>
              <a:ext cx="3861118" cy="1771385"/>
              <a:chOff x="0" y="-28575"/>
              <a:chExt cx="639721" cy="29348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9721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639721" h="260278">
                    <a:moveTo>
                      <a:pt x="0" y="0"/>
                    </a:moveTo>
                    <a:lnTo>
                      <a:pt x="639721" y="0"/>
                    </a:lnTo>
                    <a:lnTo>
                      <a:pt x="639721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639721" cy="2934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LOGEMENT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0504911" y="-172468"/>
              <a:ext cx="3017369" cy="1743410"/>
              <a:chOff x="0" y="-28575"/>
              <a:chExt cx="499926" cy="2888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99926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499926" h="260278">
                    <a:moveTo>
                      <a:pt x="0" y="0"/>
                    </a:moveTo>
                    <a:lnTo>
                      <a:pt x="499926" y="0"/>
                    </a:lnTo>
                    <a:lnTo>
                      <a:pt x="499926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28575"/>
                <a:ext cx="499926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ACHAT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522280" y="0"/>
              <a:ext cx="3740583" cy="1570942"/>
              <a:chOff x="0" y="0"/>
              <a:chExt cx="619750" cy="26027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19750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619750" h="260278">
                    <a:moveTo>
                      <a:pt x="0" y="0"/>
                    </a:moveTo>
                    <a:lnTo>
                      <a:pt x="619750" y="0"/>
                    </a:lnTo>
                    <a:lnTo>
                      <a:pt x="619750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0"/>
                <a:ext cx="619750" cy="260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ALIMENTATION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7262863" y="0"/>
              <a:ext cx="2629636" cy="1570942"/>
              <a:chOff x="0" y="0"/>
              <a:chExt cx="435686" cy="26027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5686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435686" h="260278">
                    <a:moveTo>
                      <a:pt x="0" y="0"/>
                    </a:moveTo>
                    <a:lnTo>
                      <a:pt x="435686" y="0"/>
                    </a:lnTo>
                    <a:lnTo>
                      <a:pt x="435686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1805"/>
                <a:ext cx="435686" cy="2584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NUMÉRIQUE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0387799" y="0"/>
              <a:ext cx="1980312" cy="1570942"/>
              <a:chOff x="0" y="0"/>
              <a:chExt cx="328104" cy="26027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28104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328104" h="260278">
                    <a:moveTo>
                      <a:pt x="0" y="0"/>
                    </a:moveTo>
                    <a:lnTo>
                      <a:pt x="328104" y="0"/>
                    </a:lnTo>
                    <a:lnTo>
                      <a:pt x="328104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1805"/>
                <a:ext cx="328104" cy="2584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SERVICES PUBLICS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94601" y="10893"/>
              <a:ext cx="1053677" cy="924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 ... t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100405" y="935794"/>
              <a:ext cx="1543284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696" y="7867497"/>
            <a:ext cx="3346230" cy="1178207"/>
            <a:chOff x="-36781" y="0"/>
            <a:chExt cx="4461639" cy="1570942"/>
          </a:xfrm>
        </p:grpSpPr>
        <p:grpSp>
          <p:nvGrpSpPr>
            <p:cNvPr id="24" name="Group 24"/>
            <p:cNvGrpSpPr/>
            <p:nvPr/>
          </p:nvGrpSpPr>
          <p:grpSpPr>
            <a:xfrm>
              <a:off x="1738033" y="0"/>
              <a:ext cx="365081" cy="1570942"/>
              <a:chOff x="0" y="0"/>
              <a:chExt cx="140523" cy="60467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40523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40523" h="604672">
                    <a:moveTo>
                      <a:pt x="0" y="0"/>
                    </a:moveTo>
                    <a:lnTo>
                      <a:pt x="140523" y="0"/>
                    </a:lnTo>
                    <a:lnTo>
                      <a:pt x="140523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103114" y="0"/>
              <a:ext cx="332631" cy="1570942"/>
              <a:chOff x="0" y="0"/>
              <a:chExt cx="128033" cy="60467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8033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28033" h="604672">
                    <a:moveTo>
                      <a:pt x="0" y="0"/>
                    </a:moveTo>
                    <a:lnTo>
                      <a:pt x="128033" y="0"/>
                    </a:lnTo>
                    <a:lnTo>
                      <a:pt x="128033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435745" y="0"/>
              <a:ext cx="394298" cy="1570942"/>
              <a:chOff x="0" y="0"/>
              <a:chExt cx="151769" cy="60467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51769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51769" h="604672">
                    <a:moveTo>
                      <a:pt x="0" y="0"/>
                    </a:moveTo>
                    <a:lnTo>
                      <a:pt x="151769" y="0"/>
                    </a:lnTo>
                    <a:lnTo>
                      <a:pt x="151769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830043" y="0"/>
              <a:ext cx="441963" cy="1570942"/>
              <a:chOff x="0" y="0"/>
              <a:chExt cx="170116" cy="60467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70116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70116" h="604672">
                    <a:moveTo>
                      <a:pt x="0" y="0"/>
                    </a:moveTo>
                    <a:lnTo>
                      <a:pt x="170116" y="0"/>
                    </a:lnTo>
                    <a:lnTo>
                      <a:pt x="170116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272006" y="0"/>
              <a:ext cx="434828" cy="1570942"/>
              <a:chOff x="0" y="0"/>
              <a:chExt cx="167370" cy="60467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67370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67370" h="604672">
                    <a:moveTo>
                      <a:pt x="0" y="0"/>
                    </a:moveTo>
                    <a:lnTo>
                      <a:pt x="167370" y="0"/>
                    </a:lnTo>
                    <a:lnTo>
                      <a:pt x="167370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977561" y="0"/>
              <a:ext cx="447297" cy="1570942"/>
              <a:chOff x="0" y="0"/>
              <a:chExt cx="172169" cy="604672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72169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72169" h="604672">
                    <a:moveTo>
                      <a:pt x="0" y="0"/>
                    </a:moveTo>
                    <a:lnTo>
                      <a:pt x="172169" y="0"/>
                    </a:lnTo>
                    <a:lnTo>
                      <a:pt x="172169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212487" y="30161"/>
              <a:ext cx="876089" cy="943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2 t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-36781" y="892394"/>
              <a:ext cx="1479660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93978" y="5950234"/>
            <a:ext cx="7217164" cy="1328539"/>
            <a:chOff x="-100405" y="-172468"/>
            <a:chExt cx="9622886" cy="1771385"/>
          </a:xfrm>
        </p:grpSpPr>
        <p:sp>
          <p:nvSpPr>
            <p:cNvPr id="45" name="TextBox 45"/>
            <p:cNvSpPr txBox="1"/>
            <p:nvPr/>
          </p:nvSpPr>
          <p:spPr>
            <a:xfrm>
              <a:off x="-76502" y="-76200"/>
              <a:ext cx="1165077" cy="9432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… t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-100405" y="660512"/>
              <a:ext cx="1543284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1701251" y="-172468"/>
              <a:ext cx="1211926" cy="1743410"/>
              <a:chOff x="0" y="-28575"/>
              <a:chExt cx="200795" cy="288853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00795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00795" h="260278">
                    <a:moveTo>
                      <a:pt x="0" y="0"/>
                    </a:moveTo>
                    <a:lnTo>
                      <a:pt x="200795" y="0"/>
                    </a:lnTo>
                    <a:lnTo>
                      <a:pt x="200795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200795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MOBILITÉ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2886067" y="-172468"/>
              <a:ext cx="1165078" cy="1743410"/>
              <a:chOff x="0" y="-28575"/>
              <a:chExt cx="193033" cy="288853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93033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193033" h="260278">
                    <a:moveTo>
                      <a:pt x="0" y="0"/>
                    </a:moveTo>
                    <a:lnTo>
                      <a:pt x="193033" y="0"/>
                    </a:lnTo>
                    <a:lnTo>
                      <a:pt x="193033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28575"/>
                <a:ext cx="193033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LOGEMENT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4051145" y="-172468"/>
              <a:ext cx="1077461" cy="1743410"/>
              <a:chOff x="0" y="-28575"/>
              <a:chExt cx="178517" cy="288853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78517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178517" h="260278">
                    <a:moveTo>
                      <a:pt x="0" y="0"/>
                    </a:moveTo>
                    <a:lnTo>
                      <a:pt x="178517" y="0"/>
                    </a:lnTo>
                    <a:lnTo>
                      <a:pt x="178517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178517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ACHAT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5128606" y="0"/>
              <a:ext cx="1209038" cy="1570942"/>
              <a:chOff x="0" y="0"/>
              <a:chExt cx="200317" cy="26027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200317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00317" h="260278">
                    <a:moveTo>
                      <a:pt x="0" y="0"/>
                    </a:moveTo>
                    <a:lnTo>
                      <a:pt x="200317" y="0"/>
                    </a:lnTo>
                    <a:lnTo>
                      <a:pt x="200317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0" y="0"/>
                <a:ext cx="200317" cy="260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ALIMENTATION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6337644" y="0"/>
              <a:ext cx="1315317" cy="1598917"/>
              <a:chOff x="0" y="0"/>
              <a:chExt cx="217925" cy="264913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217925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17925" h="260278">
                    <a:moveTo>
                      <a:pt x="0" y="0"/>
                    </a:moveTo>
                    <a:lnTo>
                      <a:pt x="217925" y="0"/>
                    </a:lnTo>
                    <a:lnTo>
                      <a:pt x="217925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0"/>
                <a:ext cx="217925" cy="2649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NUMÉRIQUE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8115078" y="-172468"/>
              <a:ext cx="1407403" cy="1743410"/>
              <a:chOff x="0" y="-28575"/>
              <a:chExt cx="233183" cy="288853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233183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33183" h="260278">
                    <a:moveTo>
                      <a:pt x="0" y="0"/>
                    </a:moveTo>
                    <a:lnTo>
                      <a:pt x="233183" y="0"/>
                    </a:lnTo>
                    <a:lnTo>
                      <a:pt x="233183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28575"/>
                <a:ext cx="233183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SERVICES PUBLICS</a:t>
                </a:r>
              </a:p>
            </p:txBody>
          </p:sp>
        </p:grpSp>
      </p:grpSp>
      <p:sp>
        <p:nvSpPr>
          <p:cNvPr id="65" name="Freeform 65"/>
          <p:cNvSpPr/>
          <p:nvPr/>
        </p:nvSpPr>
        <p:spPr>
          <a:xfrm rot="1795854">
            <a:off x="12226741" y="4490242"/>
            <a:ext cx="3324204" cy="5615535"/>
          </a:xfrm>
          <a:custGeom>
            <a:avLst/>
            <a:gdLst/>
            <a:ahLst/>
            <a:cxnLst/>
            <a:rect l="l" t="t" r="r" b="b"/>
            <a:pathLst>
              <a:path w="2177103" h="4114800">
                <a:moveTo>
                  <a:pt x="0" y="0"/>
                </a:moveTo>
                <a:lnTo>
                  <a:pt x="2177103" y="0"/>
                </a:lnTo>
                <a:lnTo>
                  <a:pt x="21771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6" name="TextBox 66"/>
          <p:cNvSpPr txBox="1"/>
          <p:nvPr/>
        </p:nvSpPr>
        <p:spPr>
          <a:xfrm>
            <a:off x="4249826" y="7894625"/>
            <a:ext cx="561153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707F"/>
                </a:solidFill>
                <a:latin typeface="Source Sans 3"/>
              </a:rPr>
              <a:t>Objectif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en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2050 pour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répondre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707F"/>
                </a:solidFill>
                <a:latin typeface="Source Sans 3"/>
              </a:rPr>
              <a:t>à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l'Accord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de Paris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196494" y="6457222"/>
            <a:ext cx="2964722" cy="534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3AA748"/>
                </a:solidFill>
                <a:latin typeface="Source Sans 3"/>
              </a:rPr>
              <a:t>Objectif </a:t>
            </a:r>
            <a:r>
              <a:rPr lang="en-US" sz="3000" dirty="0" err="1">
                <a:solidFill>
                  <a:srgbClr val="3AA748"/>
                </a:solidFill>
                <a:latin typeface="Source Sans 3"/>
              </a:rPr>
              <a:t>en</a:t>
            </a:r>
            <a:r>
              <a:rPr lang="en-US" sz="3000" dirty="0">
                <a:solidFill>
                  <a:srgbClr val="3AA748"/>
                </a:solidFill>
                <a:latin typeface="Source Sans 3"/>
              </a:rPr>
              <a:t> 2030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271665" y="599406"/>
            <a:ext cx="17744670" cy="2058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7"/>
              </a:lnSpc>
            </a:pPr>
            <a:r>
              <a:rPr lang="en-US" sz="5912">
                <a:solidFill>
                  <a:srgbClr val="00707F"/>
                </a:solidFill>
                <a:latin typeface="Source Sans 3 Ultra-Bold"/>
              </a:rPr>
              <a:t>UN CHEMIN POUR RÉDUIRE PROGRESSIVEMENT </a:t>
            </a:r>
          </a:p>
          <a:p>
            <a:pPr algn="ctr">
              <a:lnSpc>
                <a:spcPts val="8277"/>
              </a:lnSpc>
            </a:pPr>
            <a:r>
              <a:rPr lang="en-US" sz="5912">
                <a:solidFill>
                  <a:srgbClr val="00707F"/>
                </a:solidFill>
                <a:latin typeface="Source Sans 3 Ultra-Bold"/>
              </a:rPr>
              <a:t>NOS ÉMISSIONS DE GAZ À EFFET DE SERRE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121329" y="3474008"/>
            <a:ext cx="548005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AA748"/>
                </a:solidFill>
                <a:latin typeface="Source Sans 3"/>
              </a:rPr>
              <a:t>Votre empreinte carbone actuelle</a:t>
            </a:r>
          </a:p>
        </p:txBody>
      </p:sp>
      <p:sp>
        <p:nvSpPr>
          <p:cNvPr id="71" name="TextBox 67">
            <a:extLst>
              <a:ext uri="{FF2B5EF4-FFF2-40B4-BE49-F238E27FC236}">
                <a16:creationId xmlns:a16="http://schemas.microsoft.com/office/drawing/2014/main" id="{712CB089-1EF5-BCC5-BDE1-C809835FDD54}"/>
              </a:ext>
            </a:extLst>
          </p:cNvPr>
          <p:cNvSpPr txBox="1"/>
          <p:nvPr/>
        </p:nvSpPr>
        <p:spPr>
          <a:xfrm>
            <a:off x="11943159" y="6180322"/>
            <a:ext cx="1910047" cy="52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3AA748"/>
                </a:solidFill>
                <a:latin typeface="Source Sans 3"/>
              </a:rPr>
              <a:t>1/2</a:t>
            </a:r>
            <a:endParaRPr lang="en-US" sz="3000" u="none" strike="noStrike" dirty="0">
              <a:solidFill>
                <a:srgbClr val="3AA748"/>
              </a:solidFill>
              <a:latin typeface="Source Sans 3"/>
            </a:endParaRPr>
          </a:p>
        </p:txBody>
      </p:sp>
      <p:sp>
        <p:nvSpPr>
          <p:cNvPr id="72" name="Freeform 23">
            <a:extLst>
              <a:ext uri="{FF2B5EF4-FFF2-40B4-BE49-F238E27FC236}">
                <a16:creationId xmlns:a16="http://schemas.microsoft.com/office/drawing/2014/main" id="{21A000D8-8012-403C-BE76-1EAE983FFC25}"/>
              </a:ext>
            </a:extLst>
          </p:cNvPr>
          <p:cNvSpPr/>
          <p:nvPr/>
        </p:nvSpPr>
        <p:spPr>
          <a:xfrm rot="1947497">
            <a:off x="11715878" y="5221510"/>
            <a:ext cx="811172" cy="2013142"/>
          </a:xfrm>
          <a:custGeom>
            <a:avLst/>
            <a:gdLst/>
            <a:ahLst/>
            <a:cxnLst/>
            <a:rect l="l" t="t" r="r" b="b"/>
            <a:pathLst>
              <a:path w="2177103" h="4114800">
                <a:moveTo>
                  <a:pt x="0" y="0"/>
                </a:moveTo>
                <a:lnTo>
                  <a:pt x="2177104" y="0"/>
                </a:lnTo>
                <a:lnTo>
                  <a:pt x="21771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3" name="Group 14">
            <a:extLst>
              <a:ext uri="{FF2B5EF4-FFF2-40B4-BE49-F238E27FC236}">
                <a16:creationId xmlns:a16="http://schemas.microsoft.com/office/drawing/2014/main" id="{FB3A44D9-5F6A-B01A-4EF0-8BD3CBB56713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74" name="Group 15">
              <a:extLst>
                <a:ext uri="{FF2B5EF4-FFF2-40B4-BE49-F238E27FC236}">
                  <a16:creationId xmlns:a16="http://schemas.microsoft.com/office/drawing/2014/main" id="{3DA74A5F-7CF4-B38A-A292-93701D5F3500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81" name="Freeform 16">
                <a:extLst>
                  <a:ext uri="{FF2B5EF4-FFF2-40B4-BE49-F238E27FC236}">
                    <a16:creationId xmlns:a16="http://schemas.microsoft.com/office/drawing/2014/main" id="{FB23B9BF-70C8-0346-4466-80C617B54F2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82" name="TextBox 17">
                <a:extLst>
                  <a:ext uri="{FF2B5EF4-FFF2-40B4-BE49-F238E27FC236}">
                    <a16:creationId xmlns:a16="http://schemas.microsoft.com/office/drawing/2014/main" id="{C6381991-8CFD-49A3-C697-EE4F4B63A2A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75" name="Group 18">
              <a:extLst>
                <a:ext uri="{FF2B5EF4-FFF2-40B4-BE49-F238E27FC236}">
                  <a16:creationId xmlns:a16="http://schemas.microsoft.com/office/drawing/2014/main" id="{D3660EE3-80D0-5629-81F7-4C75C2C70F47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B131B241-06CC-4409-8AAE-56C3EFAF7CB2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80" name="TextBox 20">
                <a:extLst>
                  <a:ext uri="{FF2B5EF4-FFF2-40B4-BE49-F238E27FC236}">
                    <a16:creationId xmlns:a16="http://schemas.microsoft.com/office/drawing/2014/main" id="{8746C1CC-BC21-B20F-EC41-2AE80DA9599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76" name="Group 21">
              <a:extLst>
                <a:ext uri="{FF2B5EF4-FFF2-40B4-BE49-F238E27FC236}">
                  <a16:creationId xmlns:a16="http://schemas.microsoft.com/office/drawing/2014/main" id="{65D86F2F-D343-56AC-6440-807FFACAD889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77" name="Freeform 22">
                <a:extLst>
                  <a:ext uri="{FF2B5EF4-FFF2-40B4-BE49-F238E27FC236}">
                    <a16:creationId xmlns:a16="http://schemas.microsoft.com/office/drawing/2014/main" id="{4C00CDC5-F9DE-7D8D-8778-E09B82CC2D80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78" name="TextBox 23">
                <a:extLst>
                  <a:ext uri="{FF2B5EF4-FFF2-40B4-BE49-F238E27FC236}">
                    <a16:creationId xmlns:a16="http://schemas.microsoft.com/office/drawing/2014/main" id="{9A7046E2-D908-5FF6-7B3B-05FE33655F0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12435" y="5357826"/>
            <a:ext cx="4411579" cy="4114800"/>
          </a:xfrm>
          <a:custGeom>
            <a:avLst/>
            <a:gdLst/>
            <a:ahLst/>
            <a:cxnLst/>
            <a:rect l="l" t="t" r="r" b="b"/>
            <a:pathLst>
              <a:path w="4411579" h="4114800">
                <a:moveTo>
                  <a:pt x="0" y="0"/>
                </a:moveTo>
                <a:lnTo>
                  <a:pt x="4411579" y="0"/>
                </a:lnTo>
                <a:lnTo>
                  <a:pt x="4411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TextBox 3"/>
          <p:cNvSpPr txBox="1"/>
          <p:nvPr/>
        </p:nvSpPr>
        <p:spPr>
          <a:xfrm>
            <a:off x="1938111" y="4318186"/>
            <a:ext cx="15518613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 dirty="0">
                <a:solidFill>
                  <a:srgbClr val="3AA748"/>
                </a:solidFill>
                <a:latin typeface="Source Sans 3 Light"/>
              </a:rPr>
              <a:t>CALCULEZ VOTRE EMPREINTE CARBONE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7636" y="682106"/>
            <a:ext cx="16286378" cy="243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707F"/>
                </a:solidFill>
                <a:latin typeface="Source Sans 3 Ultra-Bold"/>
              </a:rPr>
              <a:t>PRENEZ CONSCIENCE DE VOTRE IMPACT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707F"/>
                </a:solidFill>
                <a:latin typeface="Source Sans 3 Ultra-Bold"/>
              </a:rPr>
              <a:t> SUR LE CLIMAT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1275" y="4104971"/>
            <a:ext cx="846467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>
                <a:solidFill>
                  <a:srgbClr val="E86868"/>
                </a:solidFill>
                <a:latin typeface="Source Sans 3 Ultra-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1275" y="5636506"/>
            <a:ext cx="846467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>
                <a:solidFill>
                  <a:srgbClr val="E86868"/>
                </a:solidFill>
                <a:latin typeface="Source Sans 3 Ultra-Bold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38111" y="5836044"/>
            <a:ext cx="5550694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3AA748"/>
                </a:solidFill>
                <a:latin typeface="Source Sans 3 Light"/>
              </a:rPr>
              <a:t>PASSEZ À L'ACTION !</a:t>
            </a:r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F60AAB6C-388D-2996-0962-99463E2A45D8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0FAB114C-DB63-118B-A1B8-E9C29D7F0FF6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38A50E1-4E58-CB56-3100-4B20B83C7354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3295F97-04A3-D74D-925D-86CB46A1E4B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3071ABCF-00D1-A77B-9A46-62F88AB86C4E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3A3C9D67-AC78-72E7-2176-F658E6BF505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F519A5FA-9863-53F9-E0F0-BD087A7261C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1" name="Group 21">
              <a:extLst>
                <a:ext uri="{FF2B5EF4-FFF2-40B4-BE49-F238E27FC236}">
                  <a16:creationId xmlns:a16="http://schemas.microsoft.com/office/drawing/2014/main" id="{B7720541-FB77-9C6A-81AC-13FA7AB16B0C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2" name="Freeform 22">
                <a:extLst>
                  <a:ext uri="{FF2B5EF4-FFF2-40B4-BE49-F238E27FC236}">
                    <a16:creationId xmlns:a16="http://schemas.microsoft.com/office/drawing/2014/main" id="{0CB45AE2-E7CC-942E-077E-ED5E1C4A5BE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3" name="TextBox 23">
                <a:extLst>
                  <a:ext uri="{FF2B5EF4-FFF2-40B4-BE49-F238E27FC236}">
                    <a16:creationId xmlns:a16="http://schemas.microsoft.com/office/drawing/2014/main" id="{166E1EE8-116D-D3BF-9C24-37A1775A438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1600" y="2704490"/>
            <a:ext cx="4800597" cy="1841298"/>
            <a:chOff x="-19532" y="-21977"/>
            <a:chExt cx="6400797" cy="2455064"/>
          </a:xfrm>
        </p:grpSpPr>
        <p:sp>
          <p:nvSpPr>
            <p:cNvPr id="3" name="Freeform 3"/>
            <p:cNvSpPr/>
            <p:nvPr/>
          </p:nvSpPr>
          <p:spPr>
            <a:xfrm>
              <a:off x="978835" y="1144188"/>
              <a:ext cx="1870148" cy="1051958"/>
            </a:xfrm>
            <a:custGeom>
              <a:avLst/>
              <a:gdLst/>
              <a:ahLst/>
              <a:cxnLst/>
              <a:rect l="l" t="t" r="r" b="b"/>
              <a:pathLst>
                <a:path w="1870148" h="1051958">
                  <a:moveTo>
                    <a:pt x="0" y="0"/>
                  </a:moveTo>
                  <a:lnTo>
                    <a:pt x="1870147" y="0"/>
                  </a:lnTo>
                  <a:lnTo>
                    <a:pt x="1870147" y="1051959"/>
                  </a:lnTo>
                  <a:lnTo>
                    <a:pt x="0" y="1051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4387837" y="907248"/>
              <a:ext cx="1014683" cy="1525839"/>
            </a:xfrm>
            <a:custGeom>
              <a:avLst/>
              <a:gdLst/>
              <a:ahLst/>
              <a:cxnLst/>
              <a:rect l="l" t="t" r="r" b="b"/>
              <a:pathLst>
                <a:path w="1014683" h="1525839">
                  <a:moveTo>
                    <a:pt x="0" y="0"/>
                  </a:moveTo>
                  <a:lnTo>
                    <a:pt x="1014683" y="0"/>
                  </a:lnTo>
                  <a:lnTo>
                    <a:pt x="1014683" y="1525839"/>
                  </a:lnTo>
                  <a:lnTo>
                    <a:pt x="0" y="1525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3141915" y="1403632"/>
              <a:ext cx="952989" cy="411100"/>
            </a:xfrm>
            <a:custGeom>
              <a:avLst/>
              <a:gdLst/>
              <a:ahLst/>
              <a:cxnLst/>
              <a:rect l="l" t="t" r="r" b="b"/>
              <a:pathLst>
                <a:path w="952989" h="411100">
                  <a:moveTo>
                    <a:pt x="0" y="0"/>
                  </a:moveTo>
                  <a:lnTo>
                    <a:pt x="952989" y="0"/>
                  </a:lnTo>
                  <a:lnTo>
                    <a:pt x="952989" y="411100"/>
                  </a:lnTo>
                  <a:lnTo>
                    <a:pt x="0" y="41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159079" y="0"/>
              <a:ext cx="4222186" cy="557615"/>
              <a:chOff x="0" y="0"/>
              <a:chExt cx="796666" cy="10521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796666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796666" h="105214">
                    <a:moveTo>
                      <a:pt x="0" y="0"/>
                    </a:moveTo>
                    <a:lnTo>
                      <a:pt x="796666" y="0"/>
                    </a:lnTo>
                    <a:lnTo>
                      <a:pt x="796666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-19532" y="-21977"/>
              <a:ext cx="6381356" cy="5814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PARTIR EN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VACANCES EN TRAIN</a:t>
              </a: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10089" y="3059129"/>
            <a:ext cx="8992111" cy="1857847"/>
            <a:chOff x="-124044" y="-53317"/>
            <a:chExt cx="11989482" cy="2477128"/>
          </a:xfrm>
        </p:grpSpPr>
        <p:sp>
          <p:nvSpPr>
            <p:cNvPr id="11" name="Freeform 11"/>
            <p:cNvSpPr/>
            <p:nvPr/>
          </p:nvSpPr>
          <p:spPr>
            <a:xfrm>
              <a:off x="3805336" y="1272262"/>
              <a:ext cx="1423862" cy="1151548"/>
            </a:xfrm>
            <a:custGeom>
              <a:avLst/>
              <a:gdLst/>
              <a:ahLst/>
              <a:cxnLst/>
              <a:rect l="l" t="t" r="r" b="b"/>
              <a:pathLst>
                <a:path w="1423862" h="1151548">
                  <a:moveTo>
                    <a:pt x="0" y="0"/>
                  </a:moveTo>
                  <a:lnTo>
                    <a:pt x="1423862" y="0"/>
                  </a:lnTo>
                  <a:lnTo>
                    <a:pt x="1423862" y="1151548"/>
                  </a:lnTo>
                  <a:lnTo>
                    <a:pt x="0" y="1151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547864" y="835828"/>
              <a:ext cx="1411319" cy="1587982"/>
            </a:xfrm>
            <a:custGeom>
              <a:avLst/>
              <a:gdLst/>
              <a:ahLst/>
              <a:cxnLst/>
              <a:rect l="l" t="t" r="r" b="b"/>
              <a:pathLst>
                <a:path w="1411319" h="1587982">
                  <a:moveTo>
                    <a:pt x="0" y="0"/>
                  </a:moveTo>
                  <a:lnTo>
                    <a:pt x="1411319" y="0"/>
                  </a:lnTo>
                  <a:lnTo>
                    <a:pt x="1411319" y="1587982"/>
                  </a:lnTo>
                  <a:lnTo>
                    <a:pt x="0" y="1587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484374" y="1455475"/>
              <a:ext cx="808312" cy="348689"/>
            </a:xfrm>
            <a:custGeom>
              <a:avLst/>
              <a:gdLst/>
              <a:ahLst/>
              <a:cxnLst/>
              <a:rect l="l" t="t" r="r" b="b"/>
              <a:pathLst>
                <a:path w="808312" h="348689">
                  <a:moveTo>
                    <a:pt x="0" y="0"/>
                  </a:moveTo>
                  <a:lnTo>
                    <a:pt x="808313" y="0"/>
                  </a:lnTo>
                  <a:lnTo>
                    <a:pt x="808313" y="348689"/>
                  </a:lnTo>
                  <a:lnTo>
                    <a:pt x="0" y="348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2994782" y="0"/>
              <a:ext cx="8769922" cy="557615"/>
              <a:chOff x="0" y="0"/>
              <a:chExt cx="1654758" cy="10521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54758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1654758" h="105214">
                    <a:moveTo>
                      <a:pt x="0" y="0"/>
                    </a:moveTo>
                    <a:lnTo>
                      <a:pt x="1654758" y="0"/>
                    </a:lnTo>
                    <a:lnTo>
                      <a:pt x="1654758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3181" tIns="53181" rIns="53181" bIns="53181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-124044" y="-53317"/>
              <a:ext cx="11989482" cy="630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EXPLORER LES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ALTERNATIVES À LA VOITURE INDIVIDUELLE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91969" y="1332379"/>
              <a:ext cx="1889925" cy="1091432"/>
            </a:xfrm>
            <a:custGeom>
              <a:avLst/>
              <a:gdLst/>
              <a:ahLst/>
              <a:cxnLst/>
              <a:rect l="l" t="t" r="r" b="b"/>
              <a:pathLst>
                <a:path w="1889925" h="1091432">
                  <a:moveTo>
                    <a:pt x="0" y="0"/>
                  </a:moveTo>
                  <a:lnTo>
                    <a:pt x="1889926" y="0"/>
                  </a:lnTo>
                  <a:lnTo>
                    <a:pt x="1889926" y="1091431"/>
                  </a:lnTo>
                  <a:lnTo>
                    <a:pt x="0" y="1091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677400" y="5775111"/>
            <a:ext cx="7946383" cy="1962850"/>
            <a:chOff x="-20557" y="116193"/>
            <a:chExt cx="10595177" cy="2617134"/>
          </a:xfrm>
        </p:grpSpPr>
        <p:sp>
          <p:nvSpPr>
            <p:cNvPr id="28" name="Freeform 28"/>
            <p:cNvSpPr/>
            <p:nvPr/>
          </p:nvSpPr>
          <p:spPr>
            <a:xfrm rot="659685">
              <a:off x="9104266" y="116193"/>
              <a:ext cx="1470354" cy="2617134"/>
            </a:xfrm>
            <a:custGeom>
              <a:avLst/>
              <a:gdLst/>
              <a:ahLst/>
              <a:cxnLst/>
              <a:rect l="l" t="t" r="r" b="b"/>
              <a:pathLst>
                <a:path w="1470354" h="2617134">
                  <a:moveTo>
                    <a:pt x="0" y="0"/>
                  </a:moveTo>
                  <a:lnTo>
                    <a:pt x="1470354" y="0"/>
                  </a:lnTo>
                  <a:lnTo>
                    <a:pt x="1470354" y="2617135"/>
                  </a:lnTo>
                  <a:lnTo>
                    <a:pt x="0" y="2617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6643201" y="264727"/>
              <a:ext cx="2531735" cy="557615"/>
              <a:chOff x="0" y="0"/>
              <a:chExt cx="477702" cy="10521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77702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477702" h="105214">
                    <a:moveTo>
                      <a:pt x="0" y="0"/>
                    </a:moveTo>
                    <a:lnTo>
                      <a:pt x="477702" y="0"/>
                    </a:lnTo>
                    <a:lnTo>
                      <a:pt x="477702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-20557" y="242910"/>
              <a:ext cx="9218657" cy="6070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dirty="0">
                  <a:solidFill>
                    <a:srgbClr val="E86868"/>
                  </a:solidFill>
                  <a:latin typeface="Source Sans Pro Bold"/>
                </a:rPr>
                <a:t>CHAUFFER SON LOGEMENT AVEC </a:t>
              </a:r>
              <a:r>
                <a:rPr lang="en-US" sz="2687" dirty="0">
                  <a:solidFill>
                    <a:srgbClr val="FFFFFF"/>
                  </a:solidFill>
                  <a:latin typeface="Source Sans Pro Bold"/>
                </a:rPr>
                <a:t>PARCIMONIE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14449" y="7261644"/>
            <a:ext cx="6472951" cy="1768056"/>
            <a:chOff x="8270" y="-47625"/>
            <a:chExt cx="8630600" cy="2357408"/>
          </a:xfrm>
        </p:grpSpPr>
        <p:sp>
          <p:nvSpPr>
            <p:cNvPr id="34" name="Freeform 34"/>
            <p:cNvSpPr/>
            <p:nvPr/>
          </p:nvSpPr>
          <p:spPr>
            <a:xfrm>
              <a:off x="2267885" y="746402"/>
              <a:ext cx="1563381" cy="1563381"/>
            </a:xfrm>
            <a:custGeom>
              <a:avLst/>
              <a:gdLst/>
              <a:ahLst/>
              <a:cxnLst/>
              <a:rect l="l" t="t" r="r" b="b"/>
              <a:pathLst>
                <a:path w="1563381" h="1563381">
                  <a:moveTo>
                    <a:pt x="0" y="0"/>
                  </a:moveTo>
                  <a:lnTo>
                    <a:pt x="1563381" y="0"/>
                  </a:lnTo>
                  <a:lnTo>
                    <a:pt x="1563381" y="1563381"/>
                  </a:lnTo>
                  <a:lnTo>
                    <a:pt x="0" y="156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5240900" y="746402"/>
              <a:ext cx="1420723" cy="1563381"/>
            </a:xfrm>
            <a:custGeom>
              <a:avLst/>
              <a:gdLst/>
              <a:ahLst/>
              <a:cxnLst/>
              <a:rect l="l" t="t" r="r" b="b"/>
              <a:pathLst>
                <a:path w="1420723" h="1563381">
                  <a:moveTo>
                    <a:pt x="0" y="0"/>
                  </a:moveTo>
                  <a:lnTo>
                    <a:pt x="1420722" y="0"/>
                  </a:lnTo>
                  <a:lnTo>
                    <a:pt x="1420722" y="1563381"/>
                  </a:lnTo>
                  <a:lnTo>
                    <a:pt x="0" y="156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5528056" y="26591"/>
              <a:ext cx="3043479" cy="557615"/>
              <a:chOff x="0" y="0"/>
              <a:chExt cx="574261" cy="10521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574261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574261" h="105214">
                    <a:moveTo>
                      <a:pt x="0" y="0"/>
                    </a:moveTo>
                    <a:lnTo>
                      <a:pt x="574261" y="0"/>
                    </a:lnTo>
                    <a:lnTo>
                      <a:pt x="574261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8270" y="-47625"/>
              <a:ext cx="8630600" cy="6070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FAVORISER LES ACHATS EN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SECONDE MAIN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4151756" y="1382422"/>
              <a:ext cx="768652" cy="331580"/>
            </a:xfrm>
            <a:custGeom>
              <a:avLst/>
              <a:gdLst/>
              <a:ahLst/>
              <a:cxnLst/>
              <a:rect l="l" t="t" r="r" b="b"/>
              <a:pathLst>
                <a:path w="768652" h="331580">
                  <a:moveTo>
                    <a:pt x="0" y="0"/>
                  </a:moveTo>
                  <a:lnTo>
                    <a:pt x="768653" y="0"/>
                  </a:lnTo>
                  <a:lnTo>
                    <a:pt x="768653" y="331581"/>
                  </a:lnTo>
                  <a:lnTo>
                    <a:pt x="0" y="331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5326939" y="495300"/>
            <a:ext cx="793698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707F"/>
                </a:solidFill>
                <a:latin typeface="Source Sans 3 Bold"/>
              </a:rPr>
              <a:t>QUELLES ACTIONS ?</a:t>
            </a:r>
          </a:p>
        </p:txBody>
      </p:sp>
      <p:grpSp>
        <p:nvGrpSpPr>
          <p:cNvPr id="48" name="Group 14">
            <a:extLst>
              <a:ext uri="{FF2B5EF4-FFF2-40B4-BE49-F238E27FC236}">
                <a16:creationId xmlns:a16="http://schemas.microsoft.com/office/drawing/2014/main" id="{9AFF1522-D023-ED64-6E8D-D0D2C184D74A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49" name="Group 15">
              <a:extLst>
                <a:ext uri="{FF2B5EF4-FFF2-40B4-BE49-F238E27FC236}">
                  <a16:creationId xmlns:a16="http://schemas.microsoft.com/office/drawing/2014/main" id="{F6974460-63DA-8262-94E5-E21EC708875C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05E51818-94BD-E162-650E-292160925FAF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7" name="TextBox 17">
                <a:extLst>
                  <a:ext uri="{FF2B5EF4-FFF2-40B4-BE49-F238E27FC236}">
                    <a16:creationId xmlns:a16="http://schemas.microsoft.com/office/drawing/2014/main" id="{9A40D61C-AE60-580F-2DBC-D01A705A667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0" name="Group 18">
              <a:extLst>
                <a:ext uri="{FF2B5EF4-FFF2-40B4-BE49-F238E27FC236}">
                  <a16:creationId xmlns:a16="http://schemas.microsoft.com/office/drawing/2014/main" id="{4689FE47-E513-DAF5-BC8A-60533D9E0989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54" name="Freeform 19">
                <a:extLst>
                  <a:ext uri="{FF2B5EF4-FFF2-40B4-BE49-F238E27FC236}">
                    <a16:creationId xmlns:a16="http://schemas.microsoft.com/office/drawing/2014/main" id="{6BDA1F49-E93B-1EF6-C3C2-632895BABA36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5" name="TextBox 20">
                <a:extLst>
                  <a:ext uri="{FF2B5EF4-FFF2-40B4-BE49-F238E27FC236}">
                    <a16:creationId xmlns:a16="http://schemas.microsoft.com/office/drawing/2014/main" id="{7C88548C-6C8E-EB71-7F56-5F0707DFC2D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1" name="Group 21">
              <a:extLst>
                <a:ext uri="{FF2B5EF4-FFF2-40B4-BE49-F238E27FC236}">
                  <a16:creationId xmlns:a16="http://schemas.microsoft.com/office/drawing/2014/main" id="{FA071A41-E334-A798-845C-05E2E8CDF834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52" name="Freeform 22">
                <a:extLst>
                  <a:ext uri="{FF2B5EF4-FFF2-40B4-BE49-F238E27FC236}">
                    <a16:creationId xmlns:a16="http://schemas.microsoft.com/office/drawing/2014/main" id="{C93273F8-646C-994C-3797-CF8C29C2CD5A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3" name="TextBox 23">
                <a:extLst>
                  <a:ext uri="{FF2B5EF4-FFF2-40B4-BE49-F238E27FC236}">
                    <a16:creationId xmlns:a16="http://schemas.microsoft.com/office/drawing/2014/main" id="{B58B5624-EA75-B433-BF77-52FAD2E9B93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BD5F38B3-FD2E-ECDD-E667-5092AB3EDC65}"/>
              </a:ext>
            </a:extLst>
          </p:cNvPr>
          <p:cNvSpPr txBox="1"/>
          <p:nvPr/>
        </p:nvSpPr>
        <p:spPr>
          <a:xfrm>
            <a:off x="243499" y="9265188"/>
            <a:ext cx="45521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dirty="0">
                <a:solidFill>
                  <a:srgbClr val="00707F"/>
                </a:solidFill>
              </a:rPr>
              <a:t>https://www.anatomyofaction.org/</a:t>
            </a:r>
          </a:p>
        </p:txBody>
      </p:sp>
      <p:sp>
        <p:nvSpPr>
          <p:cNvPr id="60" name="TextBox 26">
            <a:extLst>
              <a:ext uri="{FF2B5EF4-FFF2-40B4-BE49-F238E27FC236}">
                <a16:creationId xmlns:a16="http://schemas.microsoft.com/office/drawing/2014/main" id="{8F89FD0F-C606-0AF7-8BB0-36FBD2746723}"/>
              </a:ext>
            </a:extLst>
          </p:cNvPr>
          <p:cNvSpPr txBox="1"/>
          <p:nvPr/>
        </p:nvSpPr>
        <p:spPr>
          <a:xfrm>
            <a:off x="486031" y="8734656"/>
            <a:ext cx="3921137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2"/>
              </a:lnSpc>
              <a:spcBef>
                <a:spcPct val="0"/>
              </a:spcBef>
            </a:pPr>
            <a:r>
              <a:rPr lang="fr-BE" sz="3200" u="none" strike="noStrike" dirty="0">
                <a:solidFill>
                  <a:srgbClr val="00707F"/>
                </a:solidFill>
                <a:latin typeface="Source Sans Pro Bold"/>
              </a:rPr>
              <a:t>Plus d’actions ici</a:t>
            </a:r>
          </a:p>
        </p:txBody>
      </p:sp>
      <p:sp>
        <p:nvSpPr>
          <p:cNvPr id="41" name="Freeform 20">
            <a:extLst>
              <a:ext uri="{FF2B5EF4-FFF2-40B4-BE49-F238E27FC236}">
                <a16:creationId xmlns:a16="http://schemas.microsoft.com/office/drawing/2014/main" id="{390E8123-65D5-01B2-B211-85356627339A}"/>
              </a:ext>
            </a:extLst>
          </p:cNvPr>
          <p:cNvSpPr/>
          <p:nvPr/>
        </p:nvSpPr>
        <p:spPr>
          <a:xfrm>
            <a:off x="2031656" y="6107448"/>
            <a:ext cx="1104584" cy="1076468"/>
          </a:xfrm>
          <a:custGeom>
            <a:avLst/>
            <a:gdLst/>
            <a:ahLst/>
            <a:cxnLst/>
            <a:rect l="l" t="t" r="r" b="b"/>
            <a:pathLst>
              <a:path w="1472779" h="1435290">
                <a:moveTo>
                  <a:pt x="0" y="0"/>
                </a:moveTo>
                <a:lnTo>
                  <a:pt x="1472779" y="0"/>
                </a:lnTo>
                <a:lnTo>
                  <a:pt x="1472779" y="1435289"/>
                </a:lnTo>
                <a:lnTo>
                  <a:pt x="0" y="143528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2" name="Freeform 21">
            <a:extLst>
              <a:ext uri="{FF2B5EF4-FFF2-40B4-BE49-F238E27FC236}">
                <a16:creationId xmlns:a16="http://schemas.microsoft.com/office/drawing/2014/main" id="{0DF5039E-6751-0C7F-5E32-AEA191E57756}"/>
              </a:ext>
            </a:extLst>
          </p:cNvPr>
          <p:cNvSpPr/>
          <p:nvPr/>
        </p:nvSpPr>
        <p:spPr>
          <a:xfrm>
            <a:off x="4069348" y="6239099"/>
            <a:ext cx="1601384" cy="944817"/>
          </a:xfrm>
          <a:custGeom>
            <a:avLst/>
            <a:gdLst/>
            <a:ahLst/>
            <a:cxnLst/>
            <a:rect l="l" t="t" r="r" b="b"/>
            <a:pathLst>
              <a:path w="2135179" h="1259755">
                <a:moveTo>
                  <a:pt x="0" y="0"/>
                </a:moveTo>
                <a:lnTo>
                  <a:pt x="2135179" y="0"/>
                </a:lnTo>
                <a:lnTo>
                  <a:pt x="2135179" y="1259755"/>
                </a:lnTo>
                <a:lnTo>
                  <a:pt x="0" y="125975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3" name="Freeform 22">
            <a:extLst>
              <a:ext uri="{FF2B5EF4-FFF2-40B4-BE49-F238E27FC236}">
                <a16:creationId xmlns:a16="http://schemas.microsoft.com/office/drawing/2014/main" id="{B1DBF1A6-1851-800E-4FC9-406984736A41}"/>
              </a:ext>
            </a:extLst>
          </p:cNvPr>
          <p:cNvSpPr/>
          <p:nvPr/>
        </p:nvSpPr>
        <p:spPr>
          <a:xfrm>
            <a:off x="3320561" y="6589758"/>
            <a:ext cx="564467" cy="243500"/>
          </a:xfrm>
          <a:custGeom>
            <a:avLst/>
            <a:gdLst/>
            <a:ahLst/>
            <a:cxnLst/>
            <a:rect l="l" t="t" r="r" b="b"/>
            <a:pathLst>
              <a:path w="752623" h="324666">
                <a:moveTo>
                  <a:pt x="0" y="0"/>
                </a:moveTo>
                <a:lnTo>
                  <a:pt x="752622" y="0"/>
                </a:lnTo>
                <a:lnTo>
                  <a:pt x="752622" y="324666"/>
                </a:lnTo>
                <a:lnTo>
                  <a:pt x="0" y="3246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4669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44" name="Group 23">
            <a:extLst>
              <a:ext uri="{FF2B5EF4-FFF2-40B4-BE49-F238E27FC236}">
                <a16:creationId xmlns:a16="http://schemas.microsoft.com/office/drawing/2014/main" id="{8E10FB2F-AF45-6109-0A70-06B4A1CDD923}"/>
              </a:ext>
            </a:extLst>
          </p:cNvPr>
          <p:cNvGrpSpPr/>
          <p:nvPr/>
        </p:nvGrpSpPr>
        <p:grpSpPr>
          <a:xfrm>
            <a:off x="3295377" y="5459892"/>
            <a:ext cx="2976912" cy="491847"/>
            <a:chOff x="0" y="0"/>
            <a:chExt cx="699379" cy="105214"/>
          </a:xfrm>
        </p:grpSpPr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BFC3DA11-79B3-99EC-7852-6061F9BCB0BB}"/>
                </a:ext>
              </a:extLst>
            </p:cNvPr>
            <p:cNvSpPr/>
            <p:nvPr/>
          </p:nvSpPr>
          <p:spPr>
            <a:xfrm>
              <a:off x="0" y="0"/>
              <a:ext cx="699379" cy="105214"/>
            </a:xfrm>
            <a:custGeom>
              <a:avLst/>
              <a:gdLst/>
              <a:ahLst/>
              <a:cxnLst/>
              <a:rect l="l" t="t" r="r" b="b"/>
              <a:pathLst>
                <a:path w="699379" h="105214">
                  <a:moveTo>
                    <a:pt x="0" y="0"/>
                  </a:moveTo>
                  <a:lnTo>
                    <a:pt x="699379" y="0"/>
                  </a:lnTo>
                  <a:lnTo>
                    <a:pt x="699379" y="105214"/>
                  </a:lnTo>
                  <a:lnTo>
                    <a:pt x="0" y="105214"/>
                  </a:lnTo>
                  <a:lnTo>
                    <a:pt x="0" y="0"/>
                  </a:lnTo>
                </a:path>
              </a:pathLst>
            </a:custGeom>
            <a:solidFill>
              <a:srgbClr val="E86868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72DF6FD-B946-367A-1A11-2C9C3853D7DD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58" name="TextBox 26">
            <a:extLst>
              <a:ext uri="{FF2B5EF4-FFF2-40B4-BE49-F238E27FC236}">
                <a16:creationId xmlns:a16="http://schemas.microsoft.com/office/drawing/2014/main" id="{6DDB4259-2A5B-64BD-1FCA-A6D0B6F5B414}"/>
              </a:ext>
            </a:extLst>
          </p:cNvPr>
          <p:cNvSpPr txBox="1"/>
          <p:nvPr/>
        </p:nvSpPr>
        <p:spPr>
          <a:xfrm>
            <a:off x="-88380" y="5513714"/>
            <a:ext cx="7936980" cy="455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2"/>
              </a:lnSpc>
              <a:spcBef>
                <a:spcPct val="0"/>
              </a:spcBef>
            </a:pPr>
            <a:r>
              <a:rPr lang="en-US" sz="2687" u="none" strike="noStrike" dirty="0">
                <a:solidFill>
                  <a:srgbClr val="E86868"/>
                </a:solidFill>
                <a:latin typeface="Source Sans Pro Bold"/>
              </a:rPr>
              <a:t>ADOPTE UN </a:t>
            </a:r>
            <a:r>
              <a:rPr lang="en-US" sz="2687" u="none" strike="noStrike" dirty="0">
                <a:solidFill>
                  <a:schemeClr val="bg1"/>
                </a:solidFill>
                <a:latin typeface="Source Sans Pro Bold"/>
              </a:rPr>
              <a:t>JOUR SANS VIANDE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545139" y="3238500"/>
            <a:ext cx="3058720" cy="6052204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365860" y="3328225"/>
            <a:ext cx="3058720" cy="6052204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4504861" y="3328225"/>
            <a:ext cx="3058720" cy="6052204"/>
            <a:chOff x="0" y="0"/>
            <a:chExt cx="2620010" cy="5184140"/>
          </a:xfrm>
        </p:grpSpPr>
        <p:sp>
          <p:nvSpPr>
            <p:cNvPr id="23" name="Freeform 2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881425" y="6674418"/>
            <a:ext cx="1546905" cy="141838"/>
            <a:chOff x="0" y="0"/>
            <a:chExt cx="353169" cy="323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3169" cy="32383"/>
            </a:xfrm>
            <a:custGeom>
              <a:avLst/>
              <a:gdLst/>
              <a:ahLst/>
              <a:cxnLst/>
              <a:rect l="l" t="t" r="r" b="b"/>
              <a:pathLst>
                <a:path w="353169" h="32383">
                  <a:moveTo>
                    <a:pt x="0" y="0"/>
                  </a:moveTo>
                  <a:lnTo>
                    <a:pt x="353169" y="0"/>
                  </a:lnTo>
                  <a:lnTo>
                    <a:pt x="353169" y="32383"/>
                  </a:lnTo>
                  <a:lnTo>
                    <a:pt x="0" y="32383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016424" y="885825"/>
            <a:ext cx="14255152" cy="127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5"/>
              </a:lnSpc>
            </a:pPr>
            <a:r>
              <a:rPr lang="en-US" sz="7439" dirty="0">
                <a:solidFill>
                  <a:srgbClr val="00707F"/>
                </a:solidFill>
                <a:latin typeface="Source Sans 3 Ultra-Bold"/>
              </a:rPr>
              <a:t>À VOUS DE JOUER !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629006" y="3788404"/>
            <a:ext cx="2671429" cy="134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</a:pPr>
            <a:r>
              <a:rPr lang="en-US" sz="2588">
                <a:solidFill>
                  <a:srgbClr val="E86868"/>
                </a:solidFill>
                <a:latin typeface="Source Sans 3"/>
              </a:rPr>
              <a:t>COPIEZ VOTRE RÉSULTAT DANS LE FORMULAIRE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0081294" y="5777940"/>
            <a:ext cx="1575933" cy="560991"/>
            <a:chOff x="0" y="0"/>
            <a:chExt cx="812800" cy="28933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289336"/>
            </a:xfrm>
            <a:custGeom>
              <a:avLst/>
              <a:gdLst/>
              <a:ahLst/>
              <a:cxnLst/>
              <a:rect l="l" t="t" r="r" b="b"/>
              <a:pathLst>
                <a:path w="812800" h="289336">
                  <a:moveTo>
                    <a:pt x="406400" y="0"/>
                  </a:moveTo>
                  <a:cubicBezTo>
                    <a:pt x="181951" y="0"/>
                    <a:pt x="0" y="64770"/>
                    <a:pt x="0" y="144668"/>
                  </a:cubicBezTo>
                  <a:cubicBezTo>
                    <a:pt x="0" y="224566"/>
                    <a:pt x="181951" y="289336"/>
                    <a:pt x="406400" y="289336"/>
                  </a:cubicBezTo>
                  <a:cubicBezTo>
                    <a:pt x="630849" y="289336"/>
                    <a:pt x="812800" y="224566"/>
                    <a:pt x="812800" y="144668"/>
                  </a:cubicBezTo>
                  <a:cubicBezTo>
                    <a:pt x="812800" y="64770"/>
                    <a:pt x="630849" y="0"/>
                    <a:pt x="4064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E86868"/>
              </a:solidFill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724419" y="3238500"/>
            <a:ext cx="3058720" cy="6052204"/>
            <a:chOff x="0" y="0"/>
            <a:chExt cx="2620010" cy="5184140"/>
          </a:xfrm>
        </p:grpSpPr>
        <p:sp>
          <p:nvSpPr>
            <p:cNvPr id="43" name="Freeform 4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6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52" name="AutoShape 52"/>
          <p:cNvSpPr/>
          <p:nvPr/>
        </p:nvSpPr>
        <p:spPr>
          <a:xfrm>
            <a:off x="11657227" y="6051845"/>
            <a:ext cx="3462219" cy="141838"/>
          </a:xfrm>
          <a:prstGeom prst="line">
            <a:avLst/>
          </a:prstGeom>
          <a:ln w="47625" cap="flat">
            <a:solidFill>
              <a:srgbClr val="E86868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BE"/>
          </a:p>
        </p:txBody>
      </p:sp>
      <p:grpSp>
        <p:nvGrpSpPr>
          <p:cNvPr id="35" name="Group 14">
            <a:extLst>
              <a:ext uri="{FF2B5EF4-FFF2-40B4-BE49-F238E27FC236}">
                <a16:creationId xmlns:a16="http://schemas.microsoft.com/office/drawing/2014/main" id="{5E1ECD62-F86E-F12D-464F-F85B4BCB4BDF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37" name="Group 15">
              <a:extLst>
                <a:ext uri="{FF2B5EF4-FFF2-40B4-BE49-F238E27FC236}">
                  <a16:creationId xmlns:a16="http://schemas.microsoft.com/office/drawing/2014/main" id="{95851240-984B-9FAB-55A4-EBF96A48335F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59" name="Freeform 16">
                <a:extLst>
                  <a:ext uri="{FF2B5EF4-FFF2-40B4-BE49-F238E27FC236}">
                    <a16:creationId xmlns:a16="http://schemas.microsoft.com/office/drawing/2014/main" id="{5401EEB5-03C1-F843-80B5-1D287C388EA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60" name="TextBox 17">
                <a:extLst>
                  <a:ext uri="{FF2B5EF4-FFF2-40B4-BE49-F238E27FC236}">
                    <a16:creationId xmlns:a16="http://schemas.microsoft.com/office/drawing/2014/main" id="{EF3438DD-C8C6-0682-4ACF-2BCF20A005F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3" name="Group 18">
              <a:extLst>
                <a:ext uri="{FF2B5EF4-FFF2-40B4-BE49-F238E27FC236}">
                  <a16:creationId xmlns:a16="http://schemas.microsoft.com/office/drawing/2014/main" id="{508E4266-2AB1-6D8C-C404-4794726EEC69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57" name="Freeform 19">
                <a:extLst>
                  <a:ext uri="{FF2B5EF4-FFF2-40B4-BE49-F238E27FC236}">
                    <a16:creationId xmlns:a16="http://schemas.microsoft.com/office/drawing/2014/main" id="{E65D243E-FF3D-0A6D-6B07-616E3A5E93F7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8" name="TextBox 20">
                <a:extLst>
                  <a:ext uri="{FF2B5EF4-FFF2-40B4-BE49-F238E27FC236}">
                    <a16:creationId xmlns:a16="http://schemas.microsoft.com/office/drawing/2014/main" id="{A226715B-FCD8-9B17-BCED-813476ADD1B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4" name="Group 21">
              <a:extLst>
                <a:ext uri="{FF2B5EF4-FFF2-40B4-BE49-F238E27FC236}">
                  <a16:creationId xmlns:a16="http://schemas.microsoft.com/office/drawing/2014/main" id="{791E6CF6-EB28-2218-5892-92E43FE21C75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55" name="Freeform 22">
                <a:extLst>
                  <a:ext uri="{FF2B5EF4-FFF2-40B4-BE49-F238E27FC236}">
                    <a16:creationId xmlns:a16="http://schemas.microsoft.com/office/drawing/2014/main" id="{3897AD45-E57A-7FAD-3DF8-84D580EC4463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6" name="TextBox 23">
                <a:extLst>
                  <a:ext uri="{FF2B5EF4-FFF2-40B4-BE49-F238E27FC236}">
                    <a16:creationId xmlns:a16="http://schemas.microsoft.com/office/drawing/2014/main" id="{527D04A8-F876-6730-70DD-A6AC43DE019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545139" y="3421171"/>
            <a:ext cx="3058720" cy="6052204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365860" y="3510896"/>
            <a:ext cx="3058720" cy="6052204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4504861" y="3510896"/>
            <a:ext cx="3058720" cy="6052204"/>
            <a:chOff x="0" y="0"/>
            <a:chExt cx="2620010" cy="5184140"/>
          </a:xfrm>
        </p:grpSpPr>
        <p:sp>
          <p:nvSpPr>
            <p:cNvPr id="23" name="Freeform 2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881425" y="6674418"/>
            <a:ext cx="1546905" cy="141838"/>
            <a:chOff x="0" y="0"/>
            <a:chExt cx="353169" cy="323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3169" cy="32383"/>
            </a:xfrm>
            <a:custGeom>
              <a:avLst/>
              <a:gdLst/>
              <a:ahLst/>
              <a:cxnLst/>
              <a:rect l="l" t="t" r="r" b="b"/>
              <a:pathLst>
                <a:path w="353169" h="32383">
                  <a:moveTo>
                    <a:pt x="0" y="0"/>
                  </a:moveTo>
                  <a:lnTo>
                    <a:pt x="353169" y="0"/>
                  </a:lnTo>
                  <a:lnTo>
                    <a:pt x="353169" y="32383"/>
                  </a:lnTo>
                  <a:lnTo>
                    <a:pt x="0" y="32383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762000" y="158693"/>
            <a:ext cx="2723680" cy="2698807"/>
          </a:xfrm>
          <a:custGeom>
            <a:avLst/>
            <a:gdLst/>
            <a:ahLst/>
            <a:cxnLst/>
            <a:rect l="l" t="t" r="r" b="b"/>
            <a:pathLst>
              <a:path w="2976139" h="2976139">
                <a:moveTo>
                  <a:pt x="0" y="0"/>
                </a:moveTo>
                <a:lnTo>
                  <a:pt x="2976139" y="0"/>
                </a:lnTo>
                <a:lnTo>
                  <a:pt x="2976139" y="2976139"/>
                </a:lnTo>
                <a:lnTo>
                  <a:pt x="0" y="29761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6" name="TextBox 36"/>
          <p:cNvSpPr txBox="1"/>
          <p:nvPr/>
        </p:nvSpPr>
        <p:spPr>
          <a:xfrm>
            <a:off x="2016424" y="885825"/>
            <a:ext cx="14255152" cy="127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5"/>
              </a:lnSpc>
            </a:pPr>
            <a:r>
              <a:rPr lang="en-US" sz="7439" dirty="0">
                <a:solidFill>
                  <a:srgbClr val="00707F"/>
                </a:solidFill>
                <a:latin typeface="Source Sans 3 Ultra-Bold"/>
              </a:rPr>
              <a:t>À VOUS DE JOUER !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629006" y="3971075"/>
            <a:ext cx="2671429" cy="134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</a:pPr>
            <a:r>
              <a:rPr lang="en-US" sz="2588">
                <a:solidFill>
                  <a:srgbClr val="E86868"/>
                </a:solidFill>
                <a:latin typeface="Source Sans 3"/>
              </a:rPr>
              <a:t>COPIEZ VOTRE RÉSULTAT DANS LE FORMULAIRE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0081294" y="5960611"/>
            <a:ext cx="1575933" cy="560991"/>
            <a:chOff x="0" y="0"/>
            <a:chExt cx="812800" cy="28933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289336"/>
            </a:xfrm>
            <a:custGeom>
              <a:avLst/>
              <a:gdLst/>
              <a:ahLst/>
              <a:cxnLst/>
              <a:rect l="l" t="t" r="r" b="b"/>
              <a:pathLst>
                <a:path w="812800" h="289336">
                  <a:moveTo>
                    <a:pt x="406400" y="0"/>
                  </a:moveTo>
                  <a:cubicBezTo>
                    <a:pt x="181951" y="0"/>
                    <a:pt x="0" y="64770"/>
                    <a:pt x="0" y="144668"/>
                  </a:cubicBezTo>
                  <a:cubicBezTo>
                    <a:pt x="0" y="224566"/>
                    <a:pt x="181951" y="289336"/>
                    <a:pt x="406400" y="289336"/>
                  </a:cubicBezTo>
                  <a:cubicBezTo>
                    <a:pt x="630849" y="289336"/>
                    <a:pt x="812800" y="224566"/>
                    <a:pt x="812800" y="144668"/>
                  </a:cubicBezTo>
                  <a:cubicBezTo>
                    <a:pt x="812800" y="64770"/>
                    <a:pt x="630849" y="0"/>
                    <a:pt x="406400" y="0"/>
                  </a:cubicBezTo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E86868"/>
              </a:solidFill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724419" y="3421171"/>
            <a:ext cx="3058720" cy="6052204"/>
            <a:chOff x="0" y="0"/>
            <a:chExt cx="2620010" cy="5184140"/>
          </a:xfrm>
        </p:grpSpPr>
        <p:sp>
          <p:nvSpPr>
            <p:cNvPr id="43" name="Freeform 4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8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52" name="AutoShape 52"/>
          <p:cNvSpPr/>
          <p:nvPr/>
        </p:nvSpPr>
        <p:spPr>
          <a:xfrm>
            <a:off x="11657227" y="6234516"/>
            <a:ext cx="3462219" cy="141838"/>
          </a:xfrm>
          <a:prstGeom prst="line">
            <a:avLst/>
          </a:prstGeom>
          <a:ln w="47625" cap="flat">
            <a:solidFill>
              <a:srgbClr val="E86868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BE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04B403E-06D7-B766-B6B3-933DC6C929B2}"/>
              </a:ext>
            </a:extLst>
          </p:cNvPr>
          <p:cNvSpPr txBox="1"/>
          <p:nvPr/>
        </p:nvSpPr>
        <p:spPr>
          <a:xfrm>
            <a:off x="76200" y="2869168"/>
            <a:ext cx="4229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>
                <a:solidFill>
                  <a:srgbClr val="E86868"/>
                </a:solidFill>
              </a:rPr>
              <a:t>https://forms.office.com/e/4tZwyawAHX</a:t>
            </a:r>
          </a:p>
        </p:txBody>
      </p:sp>
      <p:grpSp>
        <p:nvGrpSpPr>
          <p:cNvPr id="37" name="Group 14">
            <a:extLst>
              <a:ext uri="{FF2B5EF4-FFF2-40B4-BE49-F238E27FC236}">
                <a16:creationId xmlns:a16="http://schemas.microsoft.com/office/drawing/2014/main" id="{6EE85BAE-CBB1-44C0-9857-616E05134F11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54" name="Group 15">
              <a:extLst>
                <a:ext uri="{FF2B5EF4-FFF2-40B4-BE49-F238E27FC236}">
                  <a16:creationId xmlns:a16="http://schemas.microsoft.com/office/drawing/2014/main" id="{745B7195-318B-CB2F-6CE4-2C97D0BACD22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61" name="Freeform 16">
                <a:extLst>
                  <a:ext uri="{FF2B5EF4-FFF2-40B4-BE49-F238E27FC236}">
                    <a16:creationId xmlns:a16="http://schemas.microsoft.com/office/drawing/2014/main" id="{E5DFA61D-009F-2158-23F9-60ABF1EE4977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62" name="TextBox 17">
                <a:extLst>
                  <a:ext uri="{FF2B5EF4-FFF2-40B4-BE49-F238E27FC236}">
                    <a16:creationId xmlns:a16="http://schemas.microsoft.com/office/drawing/2014/main" id="{5A4B4824-1D38-E1AC-D8EC-C5A369AE41F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5" name="Group 18">
              <a:extLst>
                <a:ext uri="{FF2B5EF4-FFF2-40B4-BE49-F238E27FC236}">
                  <a16:creationId xmlns:a16="http://schemas.microsoft.com/office/drawing/2014/main" id="{A5C599A4-29B0-FB5B-7098-248CEBC5804A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59" name="Freeform 19">
                <a:extLst>
                  <a:ext uri="{FF2B5EF4-FFF2-40B4-BE49-F238E27FC236}">
                    <a16:creationId xmlns:a16="http://schemas.microsoft.com/office/drawing/2014/main" id="{B6900253-02D3-6C73-3F77-1F2A2CCE8632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60" name="TextBox 20">
                <a:extLst>
                  <a:ext uri="{FF2B5EF4-FFF2-40B4-BE49-F238E27FC236}">
                    <a16:creationId xmlns:a16="http://schemas.microsoft.com/office/drawing/2014/main" id="{58F955E3-0417-1B04-A2DE-3DC5302E1D4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6" name="Group 21">
              <a:extLst>
                <a:ext uri="{FF2B5EF4-FFF2-40B4-BE49-F238E27FC236}">
                  <a16:creationId xmlns:a16="http://schemas.microsoft.com/office/drawing/2014/main" id="{C1E7E6AF-7025-7939-C667-79550561E9DD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57" name="Freeform 22">
                <a:extLst>
                  <a:ext uri="{FF2B5EF4-FFF2-40B4-BE49-F238E27FC236}">
                    <a16:creationId xmlns:a16="http://schemas.microsoft.com/office/drawing/2014/main" id="{5DB3ED37-A03C-0531-9229-B9D5420ABC0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8" name="TextBox 23">
                <a:extLst>
                  <a:ext uri="{FF2B5EF4-FFF2-40B4-BE49-F238E27FC236}">
                    <a16:creationId xmlns:a16="http://schemas.microsoft.com/office/drawing/2014/main" id="{B123346A-E616-4EAC-3E10-25FC8C3BFF6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4143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>
            <a:extLst>
              <a:ext uri="{FF2B5EF4-FFF2-40B4-BE49-F238E27FC236}">
                <a16:creationId xmlns:a16="http://schemas.microsoft.com/office/drawing/2014/main" id="{2A1B7223-C0E4-8BE8-0D9C-AB4424B31C9D}"/>
              </a:ext>
            </a:extLst>
          </p:cNvPr>
          <p:cNvSpPr txBox="1"/>
          <p:nvPr/>
        </p:nvSpPr>
        <p:spPr>
          <a:xfrm>
            <a:off x="4038600" y="2889415"/>
            <a:ext cx="13487400" cy="4247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13800" dirty="0">
                <a:solidFill>
                  <a:srgbClr val="00707F"/>
                </a:solidFill>
                <a:latin typeface="Source Sans 3 Ultra-Bold"/>
              </a:rPr>
              <a:t>Merci pour </a:t>
            </a:r>
            <a:r>
              <a:rPr lang="en-US" sz="13800" dirty="0" err="1">
                <a:solidFill>
                  <a:srgbClr val="00707F"/>
                </a:solidFill>
                <a:latin typeface="Source Sans 3 Ultra-Bold"/>
              </a:rPr>
              <a:t>votre</a:t>
            </a:r>
            <a:r>
              <a:rPr lang="en-US" sz="13800" dirty="0">
                <a:solidFill>
                  <a:srgbClr val="00707F"/>
                </a:solidFill>
                <a:latin typeface="Source Sans 3 Ultra-Bold"/>
              </a:rPr>
              <a:t> participation !</a:t>
            </a:r>
          </a:p>
        </p:txBody>
      </p:sp>
      <p:grpSp>
        <p:nvGrpSpPr>
          <p:cNvPr id="4" name="Group 14">
            <a:extLst>
              <a:ext uri="{FF2B5EF4-FFF2-40B4-BE49-F238E27FC236}">
                <a16:creationId xmlns:a16="http://schemas.microsoft.com/office/drawing/2014/main" id="{D7739A83-345E-5EB9-486A-05340814CC04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5" name="Group 15">
              <a:extLst>
                <a:ext uri="{FF2B5EF4-FFF2-40B4-BE49-F238E27FC236}">
                  <a16:creationId xmlns:a16="http://schemas.microsoft.com/office/drawing/2014/main" id="{19588900-3E6A-1AB7-473D-F082E4D1D17F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07B881FE-7452-CB0A-7F6C-D7190912F6B0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69A72AA8-6508-0D67-E3DE-81377065D6D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6" name="Group 18">
              <a:extLst>
                <a:ext uri="{FF2B5EF4-FFF2-40B4-BE49-F238E27FC236}">
                  <a16:creationId xmlns:a16="http://schemas.microsoft.com/office/drawing/2014/main" id="{D0FD23D7-B427-79F6-FED5-C6CBAF3D290B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80AD3339-01B1-1231-C9F0-1E61A5114CAF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2" name="TextBox 20">
                <a:extLst>
                  <a:ext uri="{FF2B5EF4-FFF2-40B4-BE49-F238E27FC236}">
                    <a16:creationId xmlns:a16="http://schemas.microsoft.com/office/drawing/2014/main" id="{114121ED-02D1-6302-D376-CD790CCB6F6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11A6FF96-3F89-7E7E-B92F-F9C1D45273D5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9" name="Freeform 22">
                <a:extLst>
                  <a:ext uri="{FF2B5EF4-FFF2-40B4-BE49-F238E27FC236}">
                    <a16:creationId xmlns:a16="http://schemas.microsoft.com/office/drawing/2014/main" id="{50FCBB06-0404-DC51-CF3B-775632A223F3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38BD0CA3-1DE4-E22E-7888-FCED492A5BF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pic>
        <p:nvPicPr>
          <p:cNvPr id="17" name="Image 16" descr="Une image contenant texte, Graphique, graphisme, Police&#10;&#10;Description générée automatiquement">
            <a:extLst>
              <a:ext uri="{FF2B5EF4-FFF2-40B4-BE49-F238E27FC236}">
                <a16:creationId xmlns:a16="http://schemas.microsoft.com/office/drawing/2014/main" id="{3F9122CB-5EB9-FBE9-8740-D7C84AD38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5" y="7429500"/>
            <a:ext cx="3163405" cy="177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1022</Words>
  <Application>Microsoft Office PowerPoint</Application>
  <PresentationFormat>Personnalisé</PresentationFormat>
  <Paragraphs>120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Calibri</vt:lpstr>
      <vt:lpstr>Source Sans 3 Bold</vt:lpstr>
      <vt:lpstr>Source Sans 3 Light</vt:lpstr>
      <vt:lpstr>Arial</vt:lpstr>
      <vt:lpstr>Source Sans 3</vt:lpstr>
      <vt:lpstr>Open Sans Bold</vt:lpstr>
      <vt:lpstr>Source Sans 3 Ultra-Bold</vt:lpstr>
      <vt:lpstr>Source Sans Pro Bold</vt:lpstr>
      <vt:lpstr>Source Sans Pro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ppt-8déc2023-FR</dc:title>
  <dc:creator>Laura Germain</dc:creator>
  <cp:lastModifiedBy>Laura Germain</cp:lastModifiedBy>
  <cp:revision>9</cp:revision>
  <dcterms:created xsi:type="dcterms:W3CDTF">2006-08-16T00:00:00Z</dcterms:created>
  <dcterms:modified xsi:type="dcterms:W3CDTF">2023-09-29T09:22:57Z</dcterms:modified>
  <dc:identifier>DAFrJQQI-vc</dc:identifier>
</cp:coreProperties>
</file>